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C0CB8-8641-44A7-8D90-33C60F39EEA3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5E170F-0CAA-413B-992A-3C44E8BCD58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9600" y="63500"/>
            <a:ext cx="6955655" cy="63564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8" name="Group 17"/>
          <p:cNvGrpSpPr/>
          <p:nvPr/>
        </p:nvGrpSpPr>
        <p:grpSpPr>
          <a:xfrm>
            <a:off x="128842" y="31023"/>
            <a:ext cx="2863752" cy="567457"/>
            <a:chOff x="128842" y="31023"/>
            <a:chExt cx="2863752" cy="567457"/>
          </a:xfrm>
        </p:grpSpPr>
        <p:sp>
          <p:nvSpPr>
            <p:cNvPr id="3" name="Freeform 2"/>
            <p:cNvSpPr/>
            <p:nvPr/>
          </p:nvSpPr>
          <p:spPr>
            <a:xfrm>
              <a:off x="276241" y="31023"/>
              <a:ext cx="294799" cy="567457"/>
            </a:xfrm>
            <a:custGeom>
              <a:avLst/>
              <a:gdLst/>
              <a:ahLst/>
              <a:cxnLst/>
              <a:rect l="0" t="0" r="0" b="0"/>
              <a:pathLst>
                <a:path w="294799" h="567457">
                  <a:moveTo>
                    <a:pt x="0" y="567456"/>
                  </a:moveTo>
                  <a:lnTo>
                    <a:pt x="5589" y="505363"/>
                  </a:lnTo>
                  <a:lnTo>
                    <a:pt x="17958" y="452809"/>
                  </a:lnTo>
                  <a:lnTo>
                    <a:pt x="28198" y="404285"/>
                  </a:lnTo>
                  <a:lnTo>
                    <a:pt x="38641" y="351693"/>
                  </a:lnTo>
                  <a:lnTo>
                    <a:pt x="49144" y="292176"/>
                  </a:lnTo>
                  <a:lnTo>
                    <a:pt x="59665" y="233597"/>
                  </a:lnTo>
                  <a:lnTo>
                    <a:pt x="73700" y="171226"/>
                  </a:lnTo>
                  <a:lnTo>
                    <a:pt x="84228" y="115872"/>
                  </a:lnTo>
                  <a:lnTo>
                    <a:pt x="94757" y="65546"/>
                  </a:lnTo>
                  <a:lnTo>
                    <a:pt x="108794" y="6619"/>
                  </a:lnTo>
                  <a:lnTo>
                    <a:pt x="114644" y="542"/>
                  </a:lnTo>
                  <a:lnTo>
                    <a:pt x="122053" y="0"/>
                  </a:lnTo>
                  <a:lnTo>
                    <a:pt x="130501" y="3149"/>
                  </a:lnTo>
                  <a:lnTo>
                    <a:pt x="146128" y="19125"/>
                  </a:lnTo>
                  <a:lnTo>
                    <a:pt x="159702" y="44163"/>
                  </a:lnTo>
                  <a:lnTo>
                    <a:pt x="173921" y="94212"/>
                  </a:lnTo>
                  <a:lnTo>
                    <a:pt x="192818" y="155529"/>
                  </a:lnTo>
                  <a:lnTo>
                    <a:pt x="210543" y="209314"/>
                  </a:lnTo>
                  <a:lnTo>
                    <a:pt x="228114" y="266786"/>
                  </a:lnTo>
                  <a:lnTo>
                    <a:pt x="238645" y="322651"/>
                  </a:lnTo>
                  <a:lnTo>
                    <a:pt x="255803" y="381579"/>
                  </a:lnTo>
                  <a:lnTo>
                    <a:pt x="268426" y="428543"/>
                  </a:lnTo>
                  <a:lnTo>
                    <a:pt x="278280" y="480745"/>
                  </a:lnTo>
                  <a:lnTo>
                    <a:pt x="291814" y="529304"/>
                  </a:lnTo>
                  <a:lnTo>
                    <a:pt x="294798" y="546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9412" y="430023"/>
              <a:ext cx="147400" cy="5215"/>
            </a:xfrm>
            <a:custGeom>
              <a:avLst/>
              <a:gdLst/>
              <a:ahLst/>
              <a:cxnLst/>
              <a:rect l="0" t="0" r="0" b="0"/>
              <a:pathLst>
                <a:path w="147400" h="5215">
                  <a:moveTo>
                    <a:pt x="147399" y="0"/>
                  </a:moveTo>
                  <a:lnTo>
                    <a:pt x="88782" y="0"/>
                  </a:lnTo>
                  <a:lnTo>
                    <a:pt x="32185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34210" y="286103"/>
              <a:ext cx="157928" cy="210710"/>
            </a:xfrm>
            <a:custGeom>
              <a:avLst/>
              <a:gdLst/>
              <a:ahLst/>
              <a:cxnLst/>
              <a:rect l="0" t="0" r="0" b="0"/>
              <a:pathLst>
                <a:path w="157928" h="210710">
                  <a:moveTo>
                    <a:pt x="0" y="101806"/>
                  </a:moveTo>
                  <a:lnTo>
                    <a:pt x="25194" y="155681"/>
                  </a:lnTo>
                  <a:lnTo>
                    <a:pt x="46540" y="210709"/>
                  </a:lnTo>
                  <a:lnTo>
                    <a:pt x="39356" y="155007"/>
                  </a:lnTo>
                  <a:lnTo>
                    <a:pt x="33120" y="106855"/>
                  </a:lnTo>
                  <a:lnTo>
                    <a:pt x="37629" y="66127"/>
                  </a:lnTo>
                  <a:lnTo>
                    <a:pt x="51964" y="30013"/>
                  </a:lnTo>
                  <a:lnTo>
                    <a:pt x="67549" y="14136"/>
                  </a:lnTo>
                  <a:lnTo>
                    <a:pt x="76618" y="8264"/>
                  </a:lnTo>
                  <a:lnTo>
                    <a:pt x="111739" y="0"/>
                  </a:lnTo>
                  <a:lnTo>
                    <a:pt x="157927" y="7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8130" y="327665"/>
              <a:ext cx="174578" cy="171888"/>
            </a:xfrm>
            <a:custGeom>
              <a:avLst/>
              <a:gdLst/>
              <a:ahLst/>
              <a:cxnLst/>
              <a:rect l="0" t="0" r="0" b="0"/>
              <a:pathLst>
                <a:path w="174578" h="171888">
                  <a:moveTo>
                    <a:pt x="121935" y="18130"/>
                  </a:moveTo>
                  <a:lnTo>
                    <a:pt x="105167" y="6951"/>
                  </a:lnTo>
                  <a:lnTo>
                    <a:pt x="72383" y="0"/>
                  </a:lnTo>
                  <a:lnTo>
                    <a:pt x="49609" y="4613"/>
                  </a:lnTo>
                  <a:lnTo>
                    <a:pt x="28959" y="15632"/>
                  </a:lnTo>
                  <a:lnTo>
                    <a:pt x="11982" y="32227"/>
                  </a:lnTo>
                  <a:lnTo>
                    <a:pt x="2877" y="54421"/>
                  </a:lnTo>
                  <a:lnTo>
                    <a:pt x="0" y="79883"/>
                  </a:lnTo>
                  <a:lnTo>
                    <a:pt x="2621" y="106797"/>
                  </a:lnTo>
                  <a:lnTo>
                    <a:pt x="13924" y="128117"/>
                  </a:lnTo>
                  <a:lnTo>
                    <a:pt x="44187" y="160869"/>
                  </a:lnTo>
                  <a:lnTo>
                    <a:pt x="64764" y="169307"/>
                  </a:lnTo>
                  <a:lnTo>
                    <a:pt x="88337" y="171887"/>
                  </a:lnTo>
                  <a:lnTo>
                    <a:pt x="142727" y="161008"/>
                  </a:lnTo>
                  <a:lnTo>
                    <a:pt x="157692" y="151431"/>
                  </a:lnTo>
                  <a:lnTo>
                    <a:pt x="174577" y="133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89131" y="72054"/>
              <a:ext cx="29391" cy="431669"/>
            </a:xfrm>
            <a:custGeom>
              <a:avLst/>
              <a:gdLst/>
              <a:ahLst/>
              <a:cxnLst/>
              <a:rect l="0" t="0" r="0" b="0"/>
              <a:pathLst>
                <a:path w="29391" h="431669">
                  <a:moveTo>
                    <a:pt x="8333" y="0"/>
                  </a:moveTo>
                  <a:lnTo>
                    <a:pt x="0" y="52050"/>
                  </a:lnTo>
                  <a:lnTo>
                    <a:pt x="1574" y="108229"/>
                  </a:lnTo>
                  <a:lnTo>
                    <a:pt x="6330" y="169328"/>
                  </a:lnTo>
                  <a:lnTo>
                    <a:pt x="10859" y="222527"/>
                  </a:lnTo>
                  <a:lnTo>
                    <a:pt x="19610" y="269875"/>
                  </a:lnTo>
                  <a:lnTo>
                    <a:pt x="26492" y="322118"/>
                  </a:lnTo>
                  <a:lnTo>
                    <a:pt x="28817" y="381693"/>
                  </a:lnTo>
                  <a:lnTo>
                    <a:pt x="2939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02707" y="25103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535" y="5590"/>
                  </a:lnTo>
                  <a:lnTo>
                    <a:pt x="112836" y="18212"/>
                  </a:lnTo>
                  <a:lnTo>
                    <a:pt x="59074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5920" y="36685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65920" y="2405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87661" y="332004"/>
              <a:ext cx="130944" cy="189897"/>
            </a:xfrm>
            <a:custGeom>
              <a:avLst/>
              <a:gdLst/>
              <a:ahLst/>
              <a:cxnLst/>
              <a:rect l="0" t="0" r="0" b="0"/>
              <a:pathLst>
                <a:path w="130944" h="189897">
                  <a:moveTo>
                    <a:pt x="99357" y="34848"/>
                  </a:moveTo>
                  <a:lnTo>
                    <a:pt x="93768" y="18080"/>
                  </a:lnTo>
                  <a:lnTo>
                    <a:pt x="81665" y="6729"/>
                  </a:lnTo>
                  <a:lnTo>
                    <a:pt x="73525" y="2064"/>
                  </a:lnTo>
                  <a:lnTo>
                    <a:pt x="55121" y="0"/>
                  </a:lnTo>
                  <a:lnTo>
                    <a:pt x="36413" y="4152"/>
                  </a:lnTo>
                  <a:lnTo>
                    <a:pt x="20299" y="13796"/>
                  </a:lnTo>
                  <a:lnTo>
                    <a:pt x="15066" y="21983"/>
                  </a:lnTo>
                  <a:lnTo>
                    <a:pt x="390" y="76423"/>
                  </a:lnTo>
                  <a:lnTo>
                    <a:pt x="0" y="97779"/>
                  </a:lnTo>
                  <a:lnTo>
                    <a:pt x="9281" y="140086"/>
                  </a:lnTo>
                  <a:lnTo>
                    <a:pt x="24575" y="166115"/>
                  </a:lnTo>
                  <a:lnTo>
                    <a:pt x="40384" y="178197"/>
                  </a:lnTo>
                  <a:lnTo>
                    <a:pt x="60279" y="186296"/>
                  </a:lnTo>
                  <a:lnTo>
                    <a:pt x="84719" y="189896"/>
                  </a:lnTo>
                  <a:lnTo>
                    <a:pt x="104939" y="185256"/>
                  </a:lnTo>
                  <a:lnTo>
                    <a:pt x="119386" y="176565"/>
                  </a:lnTo>
                  <a:lnTo>
                    <a:pt x="130943" y="161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47925" y="120022"/>
              <a:ext cx="316922" cy="360184"/>
            </a:xfrm>
            <a:custGeom>
              <a:avLst/>
              <a:gdLst/>
              <a:ahLst/>
              <a:cxnLst/>
              <a:rect l="0" t="0" r="0" b="0"/>
              <a:pathLst>
                <a:path w="316922" h="360184">
                  <a:moveTo>
                    <a:pt x="176047" y="36260"/>
                  </a:moveTo>
                  <a:lnTo>
                    <a:pt x="164868" y="13903"/>
                  </a:lnTo>
                  <a:lnTo>
                    <a:pt x="155726" y="7317"/>
                  </a:lnTo>
                  <a:lnTo>
                    <a:pt x="129971" y="0"/>
                  </a:lnTo>
                  <a:lnTo>
                    <a:pt x="108385" y="2987"/>
                  </a:lnTo>
                  <a:lnTo>
                    <a:pt x="64285" y="29557"/>
                  </a:lnTo>
                  <a:lnTo>
                    <a:pt x="47216" y="48489"/>
                  </a:lnTo>
                  <a:lnTo>
                    <a:pt x="15452" y="100825"/>
                  </a:lnTo>
                  <a:lnTo>
                    <a:pt x="3031" y="139488"/>
                  </a:lnTo>
                  <a:lnTo>
                    <a:pt x="0" y="180580"/>
                  </a:lnTo>
                  <a:lnTo>
                    <a:pt x="8864" y="236386"/>
                  </a:lnTo>
                  <a:lnTo>
                    <a:pt x="21616" y="275321"/>
                  </a:lnTo>
                  <a:lnTo>
                    <a:pt x="46886" y="319918"/>
                  </a:lnTo>
                  <a:lnTo>
                    <a:pt x="63660" y="335076"/>
                  </a:lnTo>
                  <a:lnTo>
                    <a:pt x="103024" y="354338"/>
                  </a:lnTo>
                  <a:lnTo>
                    <a:pt x="145312" y="360183"/>
                  </a:lnTo>
                  <a:lnTo>
                    <a:pt x="168626" y="355311"/>
                  </a:lnTo>
                  <a:lnTo>
                    <a:pt x="224636" y="325413"/>
                  </a:lnTo>
                  <a:lnTo>
                    <a:pt x="266298" y="277672"/>
                  </a:lnTo>
                  <a:lnTo>
                    <a:pt x="299138" y="217342"/>
                  </a:lnTo>
                  <a:lnTo>
                    <a:pt x="315784" y="173545"/>
                  </a:lnTo>
                  <a:lnTo>
                    <a:pt x="316921" y="152258"/>
                  </a:lnTo>
                  <a:lnTo>
                    <a:pt x="301816" y="88919"/>
                  </a:lnTo>
                  <a:lnTo>
                    <a:pt x="282648" y="46792"/>
                  </a:lnTo>
                  <a:lnTo>
                    <a:pt x="266709" y="31972"/>
                  </a:lnTo>
                  <a:lnTo>
                    <a:pt x="227880" y="12926"/>
                  </a:lnTo>
                  <a:lnTo>
                    <a:pt x="165518" y="4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7646" y="311265"/>
              <a:ext cx="111125" cy="202987"/>
            </a:xfrm>
            <a:custGeom>
              <a:avLst/>
              <a:gdLst/>
              <a:ahLst/>
              <a:cxnLst/>
              <a:rect l="0" t="0" r="0" b="0"/>
              <a:pathLst>
                <a:path w="111125" h="202987">
                  <a:moveTo>
                    <a:pt x="100595" y="24001"/>
                  </a:moveTo>
                  <a:lnTo>
                    <a:pt x="82614" y="8360"/>
                  </a:lnTo>
                  <a:lnTo>
                    <a:pt x="65697" y="282"/>
                  </a:lnTo>
                  <a:lnTo>
                    <a:pt x="56273" y="0"/>
                  </a:lnTo>
                  <a:lnTo>
                    <a:pt x="36443" y="5925"/>
                  </a:lnTo>
                  <a:lnTo>
                    <a:pt x="19051" y="22596"/>
                  </a:lnTo>
                  <a:lnTo>
                    <a:pt x="5861" y="45604"/>
                  </a:lnTo>
                  <a:lnTo>
                    <a:pt x="0" y="71427"/>
                  </a:lnTo>
                  <a:lnTo>
                    <a:pt x="2289" y="106684"/>
                  </a:lnTo>
                  <a:lnTo>
                    <a:pt x="15965" y="139357"/>
                  </a:lnTo>
                  <a:lnTo>
                    <a:pt x="34835" y="165675"/>
                  </a:lnTo>
                  <a:lnTo>
                    <a:pt x="60834" y="182702"/>
                  </a:lnTo>
                  <a:lnTo>
                    <a:pt x="111124" y="202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4939" y="318875"/>
              <a:ext cx="126329" cy="205905"/>
            </a:xfrm>
            <a:custGeom>
              <a:avLst/>
              <a:gdLst/>
              <a:ahLst/>
              <a:cxnLst/>
              <a:rect l="0" t="0" r="0" b="0"/>
              <a:pathLst>
                <a:path w="126329" h="205905">
                  <a:moveTo>
                    <a:pt x="18587" y="111148"/>
                  </a:moveTo>
                  <a:lnTo>
                    <a:pt x="82015" y="93190"/>
                  </a:lnTo>
                  <a:lnTo>
                    <a:pt x="102929" y="86399"/>
                  </a:lnTo>
                  <a:lnTo>
                    <a:pt x="117684" y="73242"/>
                  </a:lnTo>
                  <a:lnTo>
                    <a:pt x="123256" y="64820"/>
                  </a:lnTo>
                  <a:lnTo>
                    <a:pt x="126328" y="46104"/>
                  </a:lnTo>
                  <a:lnTo>
                    <a:pt x="125509" y="36200"/>
                  </a:lnTo>
                  <a:lnTo>
                    <a:pt x="115241" y="18956"/>
                  </a:lnTo>
                  <a:lnTo>
                    <a:pt x="107590" y="11082"/>
                  </a:lnTo>
                  <a:lnTo>
                    <a:pt x="86610" y="2333"/>
                  </a:lnTo>
                  <a:lnTo>
                    <a:pt x="74464" y="0"/>
                  </a:lnTo>
                  <a:lnTo>
                    <a:pt x="51610" y="3647"/>
                  </a:lnTo>
                  <a:lnTo>
                    <a:pt x="40602" y="7895"/>
                  </a:lnTo>
                  <a:lnTo>
                    <a:pt x="25252" y="21974"/>
                  </a:lnTo>
                  <a:lnTo>
                    <a:pt x="5866" y="59608"/>
                  </a:lnTo>
                  <a:lnTo>
                    <a:pt x="0" y="96007"/>
                  </a:lnTo>
                  <a:lnTo>
                    <a:pt x="3851" y="136427"/>
                  </a:lnTo>
                  <a:lnTo>
                    <a:pt x="12428" y="157868"/>
                  </a:lnTo>
                  <a:lnTo>
                    <a:pt x="17990" y="166861"/>
                  </a:lnTo>
                  <a:lnTo>
                    <a:pt x="33530" y="179973"/>
                  </a:lnTo>
                  <a:lnTo>
                    <a:pt x="72101" y="197923"/>
                  </a:lnTo>
                  <a:lnTo>
                    <a:pt x="123872" y="205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5968" y="350842"/>
              <a:ext cx="176056" cy="163994"/>
            </a:xfrm>
            <a:custGeom>
              <a:avLst/>
              <a:gdLst/>
              <a:ahLst/>
              <a:cxnLst/>
              <a:rect l="0" t="0" r="0" b="0"/>
              <a:pathLst>
                <a:path w="176056" h="163994">
                  <a:moveTo>
                    <a:pt x="91827" y="89709"/>
                  </a:moveTo>
                  <a:lnTo>
                    <a:pt x="97417" y="72942"/>
                  </a:lnTo>
                  <a:lnTo>
                    <a:pt x="95303" y="40158"/>
                  </a:lnTo>
                  <a:lnTo>
                    <a:pt x="87133" y="20503"/>
                  </a:lnTo>
                  <a:lnTo>
                    <a:pt x="81679" y="11986"/>
                  </a:lnTo>
                  <a:lnTo>
                    <a:pt x="73363" y="6308"/>
                  </a:lnTo>
                  <a:lnTo>
                    <a:pt x="51646" y="0"/>
                  </a:lnTo>
                  <a:lnTo>
                    <a:pt x="41643" y="657"/>
                  </a:lnTo>
                  <a:lnTo>
                    <a:pt x="24290" y="7627"/>
                  </a:lnTo>
                  <a:lnTo>
                    <a:pt x="11898" y="21643"/>
                  </a:lnTo>
                  <a:lnTo>
                    <a:pt x="6956" y="30294"/>
                  </a:lnTo>
                  <a:lnTo>
                    <a:pt x="0" y="70415"/>
                  </a:lnTo>
                  <a:lnTo>
                    <a:pt x="3528" y="108169"/>
                  </a:lnTo>
                  <a:lnTo>
                    <a:pt x="17572" y="141582"/>
                  </a:lnTo>
                  <a:lnTo>
                    <a:pt x="33088" y="156828"/>
                  </a:lnTo>
                  <a:lnTo>
                    <a:pt x="42140" y="162531"/>
                  </a:lnTo>
                  <a:lnTo>
                    <a:pt x="50514" y="163993"/>
                  </a:lnTo>
                  <a:lnTo>
                    <a:pt x="58436" y="162629"/>
                  </a:lnTo>
                  <a:lnTo>
                    <a:pt x="66057" y="159379"/>
                  </a:lnTo>
                  <a:lnTo>
                    <a:pt x="77644" y="146410"/>
                  </a:lnTo>
                  <a:lnTo>
                    <a:pt x="94615" y="109488"/>
                  </a:lnTo>
                  <a:lnTo>
                    <a:pt x="100062" y="73213"/>
                  </a:lnTo>
                  <a:lnTo>
                    <a:pt x="101997" y="69353"/>
                  </a:lnTo>
                  <a:lnTo>
                    <a:pt x="104456" y="71459"/>
                  </a:lnTo>
                  <a:lnTo>
                    <a:pt x="128586" y="111353"/>
                  </a:lnTo>
                  <a:lnTo>
                    <a:pt x="148472" y="133297"/>
                  </a:lnTo>
                  <a:lnTo>
                    <a:pt x="176055" y="15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3080" y="300610"/>
              <a:ext cx="189514" cy="216894"/>
            </a:xfrm>
            <a:custGeom>
              <a:avLst/>
              <a:gdLst/>
              <a:ahLst/>
              <a:cxnLst/>
              <a:rect l="0" t="0" r="0" b="0"/>
              <a:pathLst>
                <a:path w="189514" h="216894">
                  <a:moveTo>
                    <a:pt x="0" y="66242"/>
                  </a:moveTo>
                  <a:lnTo>
                    <a:pt x="16789" y="121287"/>
                  </a:lnTo>
                  <a:lnTo>
                    <a:pt x="26085" y="180754"/>
                  </a:lnTo>
                  <a:lnTo>
                    <a:pt x="36565" y="216893"/>
                  </a:lnTo>
                  <a:lnTo>
                    <a:pt x="17194" y="154304"/>
                  </a:lnTo>
                  <a:lnTo>
                    <a:pt x="13015" y="101877"/>
                  </a:lnTo>
                  <a:lnTo>
                    <a:pt x="25357" y="45718"/>
                  </a:lnTo>
                  <a:lnTo>
                    <a:pt x="40919" y="19347"/>
                  </a:lnTo>
                  <a:lnTo>
                    <a:pt x="56791" y="7185"/>
                  </a:lnTo>
                  <a:lnTo>
                    <a:pt x="65937" y="2304"/>
                  </a:lnTo>
                  <a:lnTo>
                    <a:pt x="85457" y="0"/>
                  </a:lnTo>
                  <a:lnTo>
                    <a:pt x="105832" y="4046"/>
                  </a:lnTo>
                  <a:lnTo>
                    <a:pt x="126585" y="13643"/>
                  </a:lnTo>
                  <a:lnTo>
                    <a:pt x="141268" y="28827"/>
                  </a:lnTo>
                  <a:lnTo>
                    <a:pt x="171375" y="84625"/>
                  </a:lnTo>
                  <a:lnTo>
                    <a:pt x="183619" y="120432"/>
                  </a:lnTo>
                  <a:lnTo>
                    <a:pt x="188349" y="177508"/>
                  </a:lnTo>
                  <a:lnTo>
                    <a:pt x="189513" y="213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8842" y="324738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0" y="0"/>
                  </a:moveTo>
                  <a:lnTo>
                    <a:pt x="5589" y="16767"/>
                  </a:lnTo>
                  <a:lnTo>
                    <a:pt x="17692" y="28119"/>
                  </a:lnTo>
                  <a:lnTo>
                    <a:pt x="25833" y="32784"/>
                  </a:lnTo>
                  <a:lnTo>
                    <a:pt x="33599" y="33554"/>
                  </a:lnTo>
                  <a:lnTo>
                    <a:pt x="48468" y="28171"/>
                  </a:lnTo>
                  <a:lnTo>
                    <a:pt x="69993" y="11986"/>
                  </a:lnTo>
                  <a:lnTo>
                    <a:pt x="78248" y="9161"/>
                  </a:lnTo>
                  <a:lnTo>
                    <a:pt x="96778" y="9141"/>
                  </a:lnTo>
                  <a:lnTo>
                    <a:pt x="113592" y="16151"/>
                  </a:lnTo>
                  <a:lnTo>
                    <a:pt x="126525" y="25895"/>
                  </a:lnTo>
                  <a:lnTo>
                    <a:pt x="13687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3699" y="1165790"/>
            <a:ext cx="2747939" cy="497713"/>
            <a:chOff x="73699" y="1165790"/>
            <a:chExt cx="2747939" cy="497713"/>
          </a:xfrm>
        </p:grpSpPr>
        <p:sp>
          <p:nvSpPr>
            <p:cNvPr id="19" name="Freeform 18"/>
            <p:cNvSpPr/>
            <p:nvPr/>
          </p:nvSpPr>
          <p:spPr>
            <a:xfrm>
              <a:off x="73699" y="1357651"/>
              <a:ext cx="178985" cy="55246"/>
            </a:xfrm>
            <a:custGeom>
              <a:avLst/>
              <a:gdLst/>
              <a:ahLst/>
              <a:cxnLst/>
              <a:rect l="0" t="0" r="0" b="0"/>
              <a:pathLst>
                <a:path w="178985" h="55246">
                  <a:moveTo>
                    <a:pt x="0" y="525"/>
                  </a:moveTo>
                  <a:lnTo>
                    <a:pt x="9575" y="24571"/>
                  </a:lnTo>
                  <a:lnTo>
                    <a:pt x="20243" y="38898"/>
                  </a:lnTo>
                  <a:lnTo>
                    <a:pt x="44992" y="54529"/>
                  </a:lnTo>
                  <a:lnTo>
                    <a:pt x="53392" y="55245"/>
                  </a:lnTo>
                  <a:lnTo>
                    <a:pt x="68963" y="49801"/>
                  </a:lnTo>
                  <a:lnTo>
                    <a:pt x="117785" y="4894"/>
                  </a:lnTo>
                  <a:lnTo>
                    <a:pt x="127657" y="1098"/>
                  </a:lnTo>
                  <a:lnTo>
                    <a:pt x="147983" y="0"/>
                  </a:lnTo>
                  <a:lnTo>
                    <a:pt x="155977" y="2514"/>
                  </a:lnTo>
                  <a:lnTo>
                    <a:pt x="178984" y="21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3965" y="1242362"/>
              <a:ext cx="37175" cy="389556"/>
            </a:xfrm>
            <a:custGeom>
              <a:avLst/>
              <a:gdLst/>
              <a:ahLst/>
              <a:cxnLst/>
              <a:rect l="0" t="0" r="0" b="0"/>
              <a:pathLst>
                <a:path w="37175" h="389556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3308" y="119363"/>
                  </a:lnTo>
                  <a:lnTo>
                    <a:pt x="23344" y="178866"/>
                  </a:lnTo>
                  <a:lnTo>
                    <a:pt x="32557" y="234062"/>
                  </a:lnTo>
                  <a:lnTo>
                    <a:pt x="35806" y="286291"/>
                  </a:lnTo>
                  <a:lnTo>
                    <a:pt x="36904" y="346454"/>
                  </a:lnTo>
                  <a:lnTo>
                    <a:pt x="3717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3740" y="1165790"/>
              <a:ext cx="312834" cy="276615"/>
            </a:xfrm>
            <a:custGeom>
              <a:avLst/>
              <a:gdLst/>
              <a:ahLst/>
              <a:cxnLst/>
              <a:rect l="0" t="0" r="0" b="0"/>
              <a:pathLst>
                <a:path w="312834" h="276615">
                  <a:moveTo>
                    <a:pt x="0" y="66044"/>
                  </a:moveTo>
                  <a:lnTo>
                    <a:pt x="5590" y="49276"/>
                  </a:lnTo>
                  <a:lnTo>
                    <a:pt x="17692" y="34805"/>
                  </a:lnTo>
                  <a:lnTo>
                    <a:pt x="35940" y="21744"/>
                  </a:lnTo>
                  <a:lnTo>
                    <a:pt x="99302" y="0"/>
                  </a:lnTo>
                  <a:lnTo>
                    <a:pt x="140687" y="202"/>
                  </a:lnTo>
                  <a:lnTo>
                    <a:pt x="195423" y="10751"/>
                  </a:lnTo>
                  <a:lnTo>
                    <a:pt x="257665" y="33142"/>
                  </a:lnTo>
                  <a:lnTo>
                    <a:pt x="287565" y="58245"/>
                  </a:lnTo>
                  <a:lnTo>
                    <a:pt x="305653" y="87910"/>
                  </a:lnTo>
                  <a:lnTo>
                    <a:pt x="312833" y="124515"/>
                  </a:lnTo>
                  <a:lnTo>
                    <a:pt x="309371" y="159408"/>
                  </a:lnTo>
                  <a:lnTo>
                    <a:pt x="289315" y="208705"/>
                  </a:lnTo>
                  <a:lnTo>
                    <a:pt x="268477" y="235566"/>
                  </a:lnTo>
                  <a:lnTo>
                    <a:pt x="239426" y="257172"/>
                  </a:lnTo>
                  <a:lnTo>
                    <a:pt x="202873" y="270333"/>
                  </a:lnTo>
                  <a:lnTo>
                    <a:pt x="157928" y="276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8190" y="1451248"/>
              <a:ext cx="208277" cy="212255"/>
            </a:xfrm>
            <a:custGeom>
              <a:avLst/>
              <a:gdLst/>
              <a:ahLst/>
              <a:cxnLst/>
              <a:rect l="0" t="0" r="0" b="0"/>
              <a:pathLst>
                <a:path w="208277" h="212255">
                  <a:moveTo>
                    <a:pt x="81934" y="117498"/>
                  </a:moveTo>
                  <a:lnTo>
                    <a:pt x="93112" y="106319"/>
                  </a:lnTo>
                  <a:lnTo>
                    <a:pt x="98600" y="88353"/>
                  </a:lnTo>
                  <a:lnTo>
                    <a:pt x="99870" y="65940"/>
                  </a:lnTo>
                  <a:lnTo>
                    <a:pt x="96534" y="44280"/>
                  </a:lnTo>
                  <a:lnTo>
                    <a:pt x="88033" y="26075"/>
                  </a:lnTo>
                  <a:lnTo>
                    <a:pt x="82491" y="17945"/>
                  </a:lnTo>
                  <a:lnTo>
                    <a:pt x="66973" y="5792"/>
                  </a:lnTo>
                  <a:lnTo>
                    <a:pt x="57922" y="913"/>
                  </a:lnTo>
                  <a:lnTo>
                    <a:pt x="49548" y="0"/>
                  </a:lnTo>
                  <a:lnTo>
                    <a:pt x="34005" y="5225"/>
                  </a:lnTo>
                  <a:lnTo>
                    <a:pt x="22418" y="18466"/>
                  </a:lnTo>
                  <a:lnTo>
                    <a:pt x="5447" y="55562"/>
                  </a:lnTo>
                  <a:lnTo>
                    <a:pt x="0" y="91867"/>
                  </a:lnTo>
                  <a:lnTo>
                    <a:pt x="6564" y="144887"/>
                  </a:lnTo>
                  <a:lnTo>
                    <a:pt x="16968" y="178256"/>
                  </a:lnTo>
                  <a:lnTo>
                    <a:pt x="28104" y="195584"/>
                  </a:lnTo>
                  <a:lnTo>
                    <a:pt x="36689" y="201141"/>
                  </a:lnTo>
                  <a:lnTo>
                    <a:pt x="58705" y="207315"/>
                  </a:lnTo>
                  <a:lnTo>
                    <a:pt x="80969" y="203820"/>
                  </a:lnTo>
                  <a:lnTo>
                    <a:pt x="91819" y="199612"/>
                  </a:lnTo>
                  <a:lnTo>
                    <a:pt x="100222" y="192128"/>
                  </a:lnTo>
                  <a:lnTo>
                    <a:pt x="131858" y="138908"/>
                  </a:lnTo>
                  <a:lnTo>
                    <a:pt x="136098" y="114535"/>
                  </a:lnTo>
                  <a:lnTo>
                    <a:pt x="135252" y="97464"/>
                  </a:lnTo>
                  <a:lnTo>
                    <a:pt x="134877" y="105474"/>
                  </a:lnTo>
                  <a:lnTo>
                    <a:pt x="149257" y="160405"/>
                  </a:lnTo>
                  <a:lnTo>
                    <a:pt x="164922" y="185843"/>
                  </a:lnTo>
                  <a:lnTo>
                    <a:pt x="180819" y="197786"/>
                  </a:lnTo>
                  <a:lnTo>
                    <a:pt x="208276" y="212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1149" y="1445525"/>
              <a:ext cx="144302" cy="200169"/>
            </a:xfrm>
            <a:custGeom>
              <a:avLst/>
              <a:gdLst/>
              <a:ahLst/>
              <a:cxnLst/>
              <a:rect l="0" t="0" r="0" b="0"/>
              <a:pathLst>
                <a:path w="144302" h="200169">
                  <a:moveTo>
                    <a:pt x="123244" y="17936"/>
                  </a:moveTo>
                  <a:lnTo>
                    <a:pt x="112066" y="6757"/>
                  </a:lnTo>
                  <a:lnTo>
                    <a:pt x="94100" y="1269"/>
                  </a:lnTo>
                  <a:lnTo>
                    <a:pt x="71687" y="0"/>
                  </a:lnTo>
                  <a:lnTo>
                    <a:pt x="50027" y="3335"/>
                  </a:lnTo>
                  <a:lnTo>
                    <a:pt x="31822" y="11837"/>
                  </a:lnTo>
                  <a:lnTo>
                    <a:pt x="23691" y="17379"/>
                  </a:lnTo>
                  <a:lnTo>
                    <a:pt x="11538" y="36016"/>
                  </a:lnTo>
                  <a:lnTo>
                    <a:pt x="3407" y="61066"/>
                  </a:lnTo>
                  <a:lnTo>
                    <a:pt x="0" y="105715"/>
                  </a:lnTo>
                  <a:lnTo>
                    <a:pt x="3348" y="130648"/>
                  </a:lnTo>
                  <a:lnTo>
                    <a:pt x="11855" y="150308"/>
                  </a:lnTo>
                  <a:lnTo>
                    <a:pt x="24605" y="166845"/>
                  </a:lnTo>
                  <a:lnTo>
                    <a:pt x="51514" y="188139"/>
                  </a:lnTo>
                  <a:lnTo>
                    <a:pt x="71477" y="198087"/>
                  </a:lnTo>
                  <a:lnTo>
                    <a:pt x="92048" y="200168"/>
                  </a:lnTo>
                  <a:lnTo>
                    <a:pt x="111719" y="196024"/>
                  </a:lnTo>
                  <a:lnTo>
                    <a:pt x="144301" y="175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00207" y="152663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1"/>
                  </a:lnTo>
                  <a:lnTo>
                    <a:pt x="10722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89678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99808" y="1207978"/>
              <a:ext cx="110970" cy="434468"/>
            </a:xfrm>
            <a:custGeom>
              <a:avLst/>
              <a:gdLst/>
              <a:ahLst/>
              <a:cxnLst/>
              <a:rect l="0" t="0" r="0" b="0"/>
              <a:pathLst>
                <a:path w="110970" h="434468">
                  <a:moveTo>
                    <a:pt x="37269" y="434467"/>
                  </a:moveTo>
                  <a:lnTo>
                    <a:pt x="37269" y="375850"/>
                  </a:lnTo>
                  <a:lnTo>
                    <a:pt x="30034" y="314441"/>
                  </a:lnTo>
                  <a:lnTo>
                    <a:pt x="24272" y="252917"/>
                  </a:lnTo>
                  <a:lnTo>
                    <a:pt x="12215" y="190375"/>
                  </a:lnTo>
                  <a:lnTo>
                    <a:pt x="7619" y="141565"/>
                  </a:lnTo>
                  <a:lnTo>
                    <a:pt x="0" y="81075"/>
                  </a:lnTo>
                  <a:lnTo>
                    <a:pt x="2378" y="52406"/>
                  </a:lnTo>
                  <a:lnTo>
                    <a:pt x="10454" y="30306"/>
                  </a:lnTo>
                  <a:lnTo>
                    <a:pt x="15883" y="21137"/>
                  </a:lnTo>
                  <a:lnTo>
                    <a:pt x="31274" y="7829"/>
                  </a:lnTo>
                  <a:lnTo>
                    <a:pt x="40291" y="2643"/>
                  </a:lnTo>
                  <a:lnTo>
                    <a:pt x="59669" y="0"/>
                  </a:lnTo>
                  <a:lnTo>
                    <a:pt x="78810" y="3894"/>
                  </a:lnTo>
                  <a:lnTo>
                    <a:pt x="95116" y="13424"/>
                  </a:lnTo>
                  <a:lnTo>
                    <a:pt x="103923" y="22339"/>
                  </a:lnTo>
                  <a:lnTo>
                    <a:pt x="110969" y="34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84435" y="1473989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3049" y="11179"/>
                  </a:lnTo>
                  <a:lnTo>
                    <a:pt x="55083" y="166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52891" y="150557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8930"/>
                  </a:lnTo>
                  <a:lnTo>
                    <a:pt x="11453" y="874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42362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52977" y="1460688"/>
              <a:ext cx="121013" cy="153152"/>
            </a:xfrm>
            <a:custGeom>
              <a:avLst/>
              <a:gdLst/>
              <a:ahLst/>
              <a:cxnLst/>
              <a:rect l="0" t="0" r="0" b="0"/>
              <a:pathLst>
                <a:path w="121013" h="153152">
                  <a:moveTo>
                    <a:pt x="68370" y="13301"/>
                  </a:moveTo>
                  <a:lnTo>
                    <a:pt x="57191" y="2123"/>
                  </a:lnTo>
                  <a:lnTo>
                    <a:pt x="50389" y="0"/>
                  </a:lnTo>
                  <a:lnTo>
                    <a:pt x="33472" y="760"/>
                  </a:lnTo>
                  <a:lnTo>
                    <a:pt x="25217" y="6111"/>
                  </a:lnTo>
                  <a:lnTo>
                    <a:pt x="9807" y="24533"/>
                  </a:lnTo>
                  <a:lnTo>
                    <a:pt x="1397" y="51438"/>
                  </a:lnTo>
                  <a:lnTo>
                    <a:pt x="0" y="80554"/>
                  </a:lnTo>
                  <a:lnTo>
                    <a:pt x="7177" y="105192"/>
                  </a:lnTo>
                  <a:lnTo>
                    <a:pt x="24372" y="133205"/>
                  </a:lnTo>
                  <a:lnTo>
                    <a:pt x="40626" y="145751"/>
                  </a:lnTo>
                  <a:lnTo>
                    <a:pt x="49874" y="150734"/>
                  </a:lnTo>
                  <a:lnTo>
                    <a:pt x="69508" y="153151"/>
                  </a:lnTo>
                  <a:lnTo>
                    <a:pt x="97173" y="147935"/>
                  </a:lnTo>
                  <a:lnTo>
                    <a:pt x="121012" y="139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06430" y="1242362"/>
              <a:ext cx="281657" cy="376261"/>
            </a:xfrm>
            <a:custGeom>
              <a:avLst/>
              <a:gdLst/>
              <a:ahLst/>
              <a:cxnLst/>
              <a:rect l="0" t="0" r="0" b="0"/>
              <a:pathLst>
                <a:path w="281657" h="376261">
                  <a:moveTo>
                    <a:pt x="146585" y="31586"/>
                  </a:moveTo>
                  <a:lnTo>
                    <a:pt x="129817" y="25997"/>
                  </a:lnTo>
                  <a:lnTo>
                    <a:pt x="112227" y="26372"/>
                  </a:lnTo>
                  <a:lnTo>
                    <a:pt x="102622" y="28110"/>
                  </a:lnTo>
                  <a:lnTo>
                    <a:pt x="72338" y="47323"/>
                  </a:lnTo>
                  <a:lnTo>
                    <a:pt x="39069" y="79191"/>
                  </a:lnTo>
                  <a:lnTo>
                    <a:pt x="13087" y="128120"/>
                  </a:lnTo>
                  <a:lnTo>
                    <a:pt x="3305" y="168983"/>
                  </a:lnTo>
                  <a:lnTo>
                    <a:pt x="0" y="224712"/>
                  </a:lnTo>
                  <a:lnTo>
                    <a:pt x="10606" y="266753"/>
                  </a:lnTo>
                  <a:lnTo>
                    <a:pt x="35150" y="313305"/>
                  </a:lnTo>
                  <a:lnTo>
                    <a:pt x="69491" y="353662"/>
                  </a:lnTo>
                  <a:lnTo>
                    <a:pt x="96056" y="369691"/>
                  </a:lnTo>
                  <a:lnTo>
                    <a:pt x="131744" y="376260"/>
                  </a:lnTo>
                  <a:lnTo>
                    <a:pt x="166364" y="372617"/>
                  </a:lnTo>
                  <a:lnTo>
                    <a:pt x="198849" y="358540"/>
                  </a:lnTo>
                  <a:lnTo>
                    <a:pt x="253300" y="304452"/>
                  </a:lnTo>
                  <a:lnTo>
                    <a:pt x="272701" y="273482"/>
                  </a:lnTo>
                  <a:lnTo>
                    <a:pt x="281331" y="213595"/>
                  </a:lnTo>
                  <a:lnTo>
                    <a:pt x="281656" y="159214"/>
                  </a:lnTo>
                  <a:lnTo>
                    <a:pt x="273694" y="119314"/>
                  </a:lnTo>
                  <a:lnTo>
                    <a:pt x="244028" y="63632"/>
                  </a:lnTo>
                  <a:lnTo>
                    <a:pt x="215443" y="23488"/>
                  </a:lnTo>
                  <a:lnTo>
                    <a:pt x="197076" y="11219"/>
                  </a:lnTo>
                  <a:lnTo>
                    <a:pt x="136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45510" y="1427962"/>
              <a:ext cx="123361" cy="173162"/>
            </a:xfrm>
            <a:custGeom>
              <a:avLst/>
              <a:gdLst/>
              <a:ahLst/>
              <a:cxnLst/>
              <a:rect l="0" t="0" r="0" b="0"/>
              <a:pathLst>
                <a:path w="123361" h="173162">
                  <a:moveTo>
                    <a:pt x="123360" y="24970"/>
                  </a:moveTo>
                  <a:lnTo>
                    <a:pt x="105379" y="9329"/>
                  </a:lnTo>
                  <a:lnTo>
                    <a:pt x="88462" y="1251"/>
                  </a:lnTo>
                  <a:lnTo>
                    <a:pt x="66126" y="0"/>
                  </a:lnTo>
                  <a:lnTo>
                    <a:pt x="42941" y="4514"/>
                  </a:lnTo>
                  <a:lnTo>
                    <a:pt x="24837" y="14319"/>
                  </a:lnTo>
                  <a:lnTo>
                    <a:pt x="12112" y="29595"/>
                  </a:lnTo>
                  <a:lnTo>
                    <a:pt x="7080" y="38582"/>
                  </a:lnTo>
                  <a:lnTo>
                    <a:pt x="0" y="79176"/>
                  </a:lnTo>
                  <a:lnTo>
                    <a:pt x="4582" y="105214"/>
                  </a:lnTo>
                  <a:lnTo>
                    <a:pt x="20316" y="136484"/>
                  </a:lnTo>
                  <a:lnTo>
                    <a:pt x="42916" y="160567"/>
                  </a:lnTo>
                  <a:lnTo>
                    <a:pt x="52183" y="168010"/>
                  </a:lnTo>
                  <a:lnTo>
                    <a:pt x="74958" y="173161"/>
                  </a:lnTo>
                  <a:lnTo>
                    <a:pt x="123360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36399" y="1437428"/>
              <a:ext cx="100928" cy="176459"/>
            </a:xfrm>
            <a:custGeom>
              <a:avLst/>
              <a:gdLst/>
              <a:ahLst/>
              <a:cxnLst/>
              <a:rect l="0" t="0" r="0" b="0"/>
              <a:pathLst>
                <a:path w="100928" h="176459">
                  <a:moveTo>
                    <a:pt x="27227" y="78675"/>
                  </a:moveTo>
                  <a:lnTo>
                    <a:pt x="71190" y="58432"/>
                  </a:lnTo>
                  <a:lnTo>
                    <a:pt x="95886" y="39272"/>
                  </a:lnTo>
                  <a:lnTo>
                    <a:pt x="98736" y="31349"/>
                  </a:lnTo>
                  <a:lnTo>
                    <a:pt x="95664" y="13188"/>
                  </a:lnTo>
                  <a:lnTo>
                    <a:pt x="89229" y="6941"/>
                  </a:lnTo>
                  <a:lnTo>
                    <a:pt x="69602" y="0"/>
                  </a:lnTo>
                  <a:lnTo>
                    <a:pt x="48400" y="3154"/>
                  </a:lnTo>
                  <a:lnTo>
                    <a:pt x="19853" y="18084"/>
                  </a:lnTo>
                  <a:lnTo>
                    <a:pt x="11782" y="24243"/>
                  </a:lnTo>
                  <a:lnTo>
                    <a:pt x="2816" y="43565"/>
                  </a:lnTo>
                  <a:lnTo>
                    <a:pt x="0" y="67750"/>
                  </a:lnTo>
                  <a:lnTo>
                    <a:pt x="6162" y="106504"/>
                  </a:lnTo>
                  <a:lnTo>
                    <a:pt x="22286" y="139563"/>
                  </a:lnTo>
                  <a:lnTo>
                    <a:pt x="35170" y="156819"/>
                  </a:lnTo>
                  <a:lnTo>
                    <a:pt x="61166" y="174099"/>
                  </a:lnTo>
                  <a:lnTo>
                    <a:pt x="77796" y="176458"/>
                  </a:lnTo>
                  <a:lnTo>
                    <a:pt x="100927" y="173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05194" y="1440083"/>
              <a:ext cx="205874" cy="150052"/>
            </a:xfrm>
            <a:custGeom>
              <a:avLst/>
              <a:gdLst/>
              <a:ahLst/>
              <a:cxnLst/>
              <a:rect l="0" t="0" r="0" b="0"/>
              <a:pathLst>
                <a:path w="205874" h="150052">
                  <a:moveTo>
                    <a:pt x="100588" y="107606"/>
                  </a:moveTo>
                  <a:lnTo>
                    <a:pt x="106177" y="90838"/>
                  </a:lnTo>
                  <a:lnTo>
                    <a:pt x="104064" y="58054"/>
                  </a:lnTo>
                  <a:lnTo>
                    <a:pt x="90439" y="24293"/>
                  </a:lnTo>
                  <a:lnTo>
                    <a:pt x="75021" y="8967"/>
                  </a:lnTo>
                  <a:lnTo>
                    <a:pt x="65996" y="3242"/>
                  </a:lnTo>
                  <a:lnTo>
                    <a:pt x="46609" y="0"/>
                  </a:lnTo>
                  <a:lnTo>
                    <a:pt x="36526" y="774"/>
                  </a:lnTo>
                  <a:lnTo>
                    <a:pt x="19083" y="7872"/>
                  </a:lnTo>
                  <a:lnTo>
                    <a:pt x="11157" y="13041"/>
                  </a:lnTo>
                  <a:lnTo>
                    <a:pt x="5872" y="22336"/>
                  </a:lnTo>
                  <a:lnTo>
                    <a:pt x="0" y="48261"/>
                  </a:lnTo>
                  <a:lnTo>
                    <a:pt x="2284" y="90152"/>
                  </a:lnTo>
                  <a:lnTo>
                    <a:pt x="15959" y="126611"/>
                  </a:lnTo>
                  <a:lnTo>
                    <a:pt x="31389" y="142569"/>
                  </a:lnTo>
                  <a:lnTo>
                    <a:pt x="40418" y="148462"/>
                  </a:lnTo>
                  <a:lnTo>
                    <a:pt x="48776" y="150051"/>
                  </a:lnTo>
                  <a:lnTo>
                    <a:pt x="56688" y="148771"/>
                  </a:lnTo>
                  <a:lnTo>
                    <a:pt x="64302" y="145577"/>
                  </a:lnTo>
                  <a:lnTo>
                    <a:pt x="86197" y="124316"/>
                  </a:lnTo>
                  <a:lnTo>
                    <a:pt x="101913" y="95789"/>
                  </a:lnTo>
                  <a:lnTo>
                    <a:pt x="107321" y="91539"/>
                  </a:lnTo>
                  <a:lnTo>
                    <a:pt x="113265" y="91046"/>
                  </a:lnTo>
                  <a:lnTo>
                    <a:pt x="119568" y="93056"/>
                  </a:lnTo>
                  <a:lnTo>
                    <a:pt x="132810" y="104649"/>
                  </a:lnTo>
                  <a:lnTo>
                    <a:pt x="147664" y="119160"/>
                  </a:lnTo>
                  <a:lnTo>
                    <a:pt x="165964" y="129508"/>
                  </a:lnTo>
                  <a:lnTo>
                    <a:pt x="182677" y="131768"/>
                  </a:lnTo>
                  <a:lnTo>
                    <a:pt x="205873" y="128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32124" y="1440837"/>
              <a:ext cx="189514" cy="159495"/>
            </a:xfrm>
            <a:custGeom>
              <a:avLst/>
              <a:gdLst/>
              <a:ahLst/>
              <a:cxnLst/>
              <a:rect l="0" t="0" r="0" b="0"/>
              <a:pathLst>
                <a:path w="189514" h="159495">
                  <a:moveTo>
                    <a:pt x="0" y="54209"/>
                  </a:moveTo>
                  <a:lnTo>
                    <a:pt x="5589" y="116302"/>
                  </a:lnTo>
                  <a:lnTo>
                    <a:pt x="14654" y="148646"/>
                  </a:lnTo>
                  <a:lnTo>
                    <a:pt x="16788" y="151092"/>
                  </a:lnTo>
                  <a:lnTo>
                    <a:pt x="18211" y="148044"/>
                  </a:lnTo>
                  <a:lnTo>
                    <a:pt x="18622" y="132178"/>
                  </a:lnTo>
                  <a:lnTo>
                    <a:pt x="15594" y="83865"/>
                  </a:lnTo>
                  <a:lnTo>
                    <a:pt x="25567" y="29262"/>
                  </a:lnTo>
                  <a:lnTo>
                    <a:pt x="31083" y="18860"/>
                  </a:lnTo>
                  <a:lnTo>
                    <a:pt x="46570" y="4183"/>
                  </a:lnTo>
                  <a:lnTo>
                    <a:pt x="68271" y="0"/>
                  </a:lnTo>
                  <a:lnTo>
                    <a:pt x="80609" y="522"/>
                  </a:lnTo>
                  <a:lnTo>
                    <a:pt x="103677" y="10461"/>
                  </a:lnTo>
                  <a:lnTo>
                    <a:pt x="133274" y="35788"/>
                  </a:lnTo>
                  <a:lnTo>
                    <a:pt x="153742" y="65519"/>
                  </a:lnTo>
                  <a:lnTo>
                    <a:pt x="178617" y="127977"/>
                  </a:lnTo>
                  <a:lnTo>
                    <a:pt x="189513" y="159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15813" y="1845843"/>
            <a:ext cx="2853224" cy="442197"/>
            <a:chOff x="115813" y="1845843"/>
            <a:chExt cx="2853224" cy="442197"/>
          </a:xfrm>
        </p:grpSpPr>
        <p:sp>
          <p:nvSpPr>
            <p:cNvPr id="37" name="Freeform 36"/>
            <p:cNvSpPr/>
            <p:nvPr/>
          </p:nvSpPr>
          <p:spPr>
            <a:xfrm>
              <a:off x="115813" y="1987340"/>
              <a:ext cx="221099" cy="82286"/>
            </a:xfrm>
            <a:custGeom>
              <a:avLst/>
              <a:gdLst/>
              <a:ahLst/>
              <a:cxnLst/>
              <a:rect l="0" t="0" r="0" b="0"/>
              <a:pathLst>
                <a:path w="221099" h="82286">
                  <a:moveTo>
                    <a:pt x="0" y="16430"/>
                  </a:moveTo>
                  <a:lnTo>
                    <a:pt x="20243" y="60393"/>
                  </a:lnTo>
                  <a:lnTo>
                    <a:pt x="35903" y="74184"/>
                  </a:lnTo>
                  <a:lnTo>
                    <a:pt x="44992" y="79499"/>
                  </a:lnTo>
                  <a:lnTo>
                    <a:pt x="64450" y="82285"/>
                  </a:lnTo>
                  <a:lnTo>
                    <a:pt x="74552" y="81391"/>
                  </a:lnTo>
                  <a:lnTo>
                    <a:pt x="82457" y="77284"/>
                  </a:lnTo>
                  <a:lnTo>
                    <a:pt x="126752" y="18798"/>
                  </a:lnTo>
                  <a:lnTo>
                    <a:pt x="133634" y="10989"/>
                  </a:lnTo>
                  <a:lnTo>
                    <a:pt x="153759" y="2314"/>
                  </a:lnTo>
                  <a:lnTo>
                    <a:pt x="165677" y="0"/>
                  </a:lnTo>
                  <a:lnTo>
                    <a:pt x="175962" y="797"/>
                  </a:lnTo>
                  <a:lnTo>
                    <a:pt x="193629" y="7922"/>
                  </a:lnTo>
                  <a:lnTo>
                    <a:pt x="206160" y="22007"/>
                  </a:lnTo>
                  <a:lnTo>
                    <a:pt x="221098" y="48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7849" y="1872451"/>
              <a:ext cx="223861" cy="410553"/>
            </a:xfrm>
            <a:custGeom>
              <a:avLst/>
              <a:gdLst/>
              <a:ahLst/>
              <a:cxnLst/>
              <a:rect l="0" t="0" r="0" b="0"/>
              <a:pathLst>
                <a:path w="223861" h="410553">
                  <a:moveTo>
                    <a:pt x="76461" y="68148"/>
                  </a:moveTo>
                  <a:lnTo>
                    <a:pt x="58503" y="131598"/>
                  </a:lnTo>
                  <a:lnTo>
                    <a:pt x="48264" y="179105"/>
                  </a:lnTo>
                  <a:lnTo>
                    <a:pt x="38991" y="229056"/>
                  </a:lnTo>
                  <a:lnTo>
                    <a:pt x="32145" y="285329"/>
                  </a:lnTo>
                  <a:lnTo>
                    <a:pt x="19874" y="336176"/>
                  </a:lnTo>
                  <a:lnTo>
                    <a:pt x="12251" y="388940"/>
                  </a:lnTo>
                  <a:lnTo>
                    <a:pt x="2690" y="408034"/>
                  </a:lnTo>
                  <a:lnTo>
                    <a:pt x="374" y="410552"/>
                  </a:lnTo>
                  <a:lnTo>
                    <a:pt x="0" y="408721"/>
                  </a:lnTo>
                  <a:lnTo>
                    <a:pt x="5639" y="349966"/>
                  </a:lnTo>
                  <a:lnTo>
                    <a:pt x="17368" y="295781"/>
                  </a:lnTo>
                  <a:lnTo>
                    <a:pt x="34422" y="234345"/>
                  </a:lnTo>
                  <a:lnTo>
                    <a:pt x="48400" y="174417"/>
                  </a:lnTo>
                  <a:lnTo>
                    <a:pt x="62426" y="113489"/>
                  </a:lnTo>
                  <a:lnTo>
                    <a:pt x="76462" y="52581"/>
                  </a:lnTo>
                  <a:lnTo>
                    <a:pt x="90500" y="6062"/>
                  </a:lnTo>
                  <a:lnTo>
                    <a:pt x="95179" y="1021"/>
                  </a:lnTo>
                  <a:lnTo>
                    <a:pt x="100638" y="0"/>
                  </a:lnTo>
                  <a:lnTo>
                    <a:pt x="106617" y="1659"/>
                  </a:lnTo>
                  <a:lnTo>
                    <a:pt x="119500" y="15981"/>
                  </a:lnTo>
                  <a:lnTo>
                    <a:pt x="136787" y="50351"/>
                  </a:lnTo>
                  <a:lnTo>
                    <a:pt x="158697" y="109476"/>
                  </a:lnTo>
                  <a:lnTo>
                    <a:pt x="173097" y="160202"/>
                  </a:lnTo>
                  <a:lnTo>
                    <a:pt x="188443" y="215273"/>
                  </a:lnTo>
                  <a:lnTo>
                    <a:pt x="202740" y="276931"/>
                  </a:lnTo>
                  <a:lnTo>
                    <a:pt x="211240" y="334517"/>
                  </a:lnTo>
                  <a:lnTo>
                    <a:pt x="223860" y="384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2725" y="213011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4707" y="7409"/>
                  </a:lnTo>
                  <a:lnTo>
                    <a:pt x="4533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1405" y="1877428"/>
              <a:ext cx="26647" cy="357970"/>
            </a:xfrm>
            <a:custGeom>
              <a:avLst/>
              <a:gdLst/>
              <a:ahLst/>
              <a:cxnLst/>
              <a:rect l="0" t="0" r="0" b="0"/>
              <a:pathLst>
                <a:path w="26647" h="357970">
                  <a:moveTo>
                    <a:pt x="5589" y="0"/>
                  </a:moveTo>
                  <a:lnTo>
                    <a:pt x="0" y="62093"/>
                  </a:lnTo>
                  <a:lnTo>
                    <a:pt x="4045" y="125030"/>
                  </a:lnTo>
                  <a:lnTo>
                    <a:pt x="10873" y="185094"/>
                  </a:lnTo>
                  <a:lnTo>
                    <a:pt x="15082" y="246395"/>
                  </a:lnTo>
                  <a:lnTo>
                    <a:pt x="15913" y="304777"/>
                  </a:lnTo>
                  <a:lnTo>
                    <a:pt x="17197" y="329649"/>
                  </a:lnTo>
                  <a:lnTo>
                    <a:pt x="2664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2238" y="200377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7350" y="3120"/>
                  </a:lnTo>
                  <a:lnTo>
                    <a:pt x="97973" y="10723"/>
                  </a:lnTo>
                  <a:lnTo>
                    <a:pt x="42537" y="250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68621" y="2140641"/>
              <a:ext cx="6067" cy="42114"/>
            </a:xfrm>
            <a:custGeom>
              <a:avLst/>
              <a:gdLst/>
              <a:ahLst/>
              <a:cxnLst/>
              <a:rect l="0" t="0" r="0" b="0"/>
              <a:pathLst>
                <a:path w="6067" h="42114">
                  <a:moveTo>
                    <a:pt x="0" y="42113"/>
                  </a:moveTo>
                  <a:lnTo>
                    <a:pt x="5589" y="25346"/>
                  </a:lnTo>
                  <a:lnTo>
                    <a:pt x="6066" y="192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5532" y="1877428"/>
              <a:ext cx="29391" cy="410612"/>
            </a:xfrm>
            <a:custGeom>
              <a:avLst/>
              <a:gdLst/>
              <a:ahLst/>
              <a:cxnLst/>
              <a:rect l="0" t="0" r="0" b="0"/>
              <a:pathLst>
                <a:path w="29391" h="410612">
                  <a:moveTo>
                    <a:pt x="8333" y="0"/>
                  </a:moveTo>
                  <a:lnTo>
                    <a:pt x="0" y="54144"/>
                  </a:lnTo>
                  <a:lnTo>
                    <a:pt x="3827" y="109091"/>
                  </a:lnTo>
                  <a:lnTo>
                    <a:pt x="6998" y="162175"/>
                  </a:lnTo>
                  <a:lnTo>
                    <a:pt x="15305" y="220118"/>
                  </a:lnTo>
                  <a:lnTo>
                    <a:pt x="18977" y="269681"/>
                  </a:lnTo>
                  <a:lnTo>
                    <a:pt x="25785" y="327130"/>
                  </a:lnTo>
                  <a:lnTo>
                    <a:pt x="28678" y="387059"/>
                  </a:lnTo>
                  <a:lnTo>
                    <a:pt x="2939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9239" y="2061154"/>
              <a:ext cx="166254" cy="174244"/>
            </a:xfrm>
            <a:custGeom>
              <a:avLst/>
              <a:gdLst/>
              <a:ahLst/>
              <a:cxnLst/>
              <a:rect l="0" t="0" r="0" b="0"/>
              <a:pathLst>
                <a:path w="166254" h="174244">
                  <a:moveTo>
                    <a:pt x="92553" y="90015"/>
                  </a:moveTo>
                  <a:lnTo>
                    <a:pt x="89434" y="47323"/>
                  </a:lnTo>
                  <a:lnTo>
                    <a:pt x="82978" y="27757"/>
                  </a:lnTo>
                  <a:lnTo>
                    <a:pt x="72310" y="11262"/>
                  </a:lnTo>
                  <a:lnTo>
                    <a:pt x="63850" y="5927"/>
                  </a:lnTo>
                  <a:lnTo>
                    <a:pt x="41972" y="0"/>
                  </a:lnTo>
                  <a:lnTo>
                    <a:pt x="31926" y="3099"/>
                  </a:lnTo>
                  <a:lnTo>
                    <a:pt x="14525" y="19020"/>
                  </a:lnTo>
                  <a:lnTo>
                    <a:pt x="5232" y="44814"/>
                  </a:lnTo>
                  <a:lnTo>
                    <a:pt x="0" y="92220"/>
                  </a:lnTo>
                  <a:lnTo>
                    <a:pt x="1116" y="123750"/>
                  </a:lnTo>
                  <a:lnTo>
                    <a:pt x="9410" y="149462"/>
                  </a:lnTo>
                  <a:lnTo>
                    <a:pt x="16068" y="156553"/>
                  </a:lnTo>
                  <a:lnTo>
                    <a:pt x="24015" y="160110"/>
                  </a:lnTo>
                  <a:lnTo>
                    <a:pt x="32823" y="161311"/>
                  </a:lnTo>
                  <a:lnTo>
                    <a:pt x="39865" y="158603"/>
                  </a:lnTo>
                  <a:lnTo>
                    <a:pt x="50809" y="146235"/>
                  </a:lnTo>
                  <a:lnTo>
                    <a:pt x="63547" y="119541"/>
                  </a:lnTo>
                  <a:lnTo>
                    <a:pt x="69141" y="83816"/>
                  </a:lnTo>
                  <a:lnTo>
                    <a:pt x="71096" y="80033"/>
                  </a:lnTo>
                  <a:lnTo>
                    <a:pt x="73569" y="82190"/>
                  </a:lnTo>
                  <a:lnTo>
                    <a:pt x="101773" y="143432"/>
                  </a:lnTo>
                  <a:lnTo>
                    <a:pt x="121281" y="168883"/>
                  </a:lnTo>
                  <a:lnTo>
                    <a:pt x="129253" y="173010"/>
                  </a:lnTo>
                  <a:lnTo>
                    <a:pt x="166253" y="174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05492" y="2051250"/>
              <a:ext cx="168457" cy="184148"/>
            </a:xfrm>
            <a:custGeom>
              <a:avLst/>
              <a:gdLst/>
              <a:ahLst/>
              <a:cxnLst/>
              <a:rect l="0" t="0" r="0" b="0"/>
              <a:pathLst>
                <a:path w="168457" h="184148">
                  <a:moveTo>
                    <a:pt x="0" y="26220"/>
                  </a:moveTo>
                  <a:lnTo>
                    <a:pt x="11453" y="80364"/>
                  </a:lnTo>
                  <a:lnTo>
                    <a:pt x="27028" y="142014"/>
                  </a:lnTo>
                  <a:lnTo>
                    <a:pt x="30235" y="171143"/>
                  </a:lnTo>
                  <a:lnTo>
                    <a:pt x="31467" y="111737"/>
                  </a:lnTo>
                  <a:lnTo>
                    <a:pt x="34681" y="57367"/>
                  </a:lnTo>
                  <a:lnTo>
                    <a:pt x="41150" y="31874"/>
                  </a:lnTo>
                  <a:lnTo>
                    <a:pt x="51824" y="12745"/>
                  </a:lnTo>
                  <a:lnTo>
                    <a:pt x="60286" y="6708"/>
                  </a:lnTo>
                  <a:lnTo>
                    <a:pt x="82166" y="0"/>
                  </a:lnTo>
                  <a:lnTo>
                    <a:pt x="92212" y="551"/>
                  </a:lnTo>
                  <a:lnTo>
                    <a:pt x="109613" y="7403"/>
                  </a:lnTo>
                  <a:lnTo>
                    <a:pt x="132563" y="24414"/>
                  </a:lnTo>
                  <a:lnTo>
                    <a:pt x="143925" y="43744"/>
                  </a:lnTo>
                  <a:lnTo>
                    <a:pt x="163319" y="101793"/>
                  </a:lnTo>
                  <a:lnTo>
                    <a:pt x="167441" y="155488"/>
                  </a:lnTo>
                  <a:lnTo>
                    <a:pt x="168456" y="18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37119" y="184584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0432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5589" y="218749"/>
                  </a:lnTo>
                  <a:lnTo>
                    <a:pt x="9065" y="268755"/>
                  </a:lnTo>
                  <a:lnTo>
                    <a:pt x="10095" y="322436"/>
                  </a:lnTo>
                  <a:lnTo>
                    <a:pt x="18804" y="378289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63419" y="1993242"/>
              <a:ext cx="178986" cy="42114"/>
            </a:xfrm>
            <a:custGeom>
              <a:avLst/>
              <a:gdLst/>
              <a:ahLst/>
              <a:cxnLst/>
              <a:rect l="0" t="0" r="0" b="0"/>
              <a:pathLst>
                <a:path w="178986" h="42114">
                  <a:moveTo>
                    <a:pt x="178985" y="0"/>
                  </a:moveTo>
                  <a:lnTo>
                    <a:pt x="136293" y="3119"/>
                  </a:lnTo>
                  <a:lnTo>
                    <a:pt x="76917" y="17958"/>
                  </a:lnTo>
                  <a:lnTo>
                    <a:pt x="14321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16103" y="2109055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7236" y="11228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05575" y="19827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25421" y="2040295"/>
              <a:ext cx="164424" cy="208595"/>
            </a:xfrm>
            <a:custGeom>
              <a:avLst/>
              <a:gdLst/>
              <a:ahLst/>
              <a:cxnLst/>
              <a:rect l="0" t="0" r="0" b="0"/>
              <a:pathLst>
                <a:path w="164424" h="208595">
                  <a:moveTo>
                    <a:pt x="101252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7" y="5612"/>
                  </a:lnTo>
                  <a:lnTo>
                    <a:pt x="32594" y="15738"/>
                  </a:lnTo>
                  <a:lnTo>
                    <a:pt x="10459" y="40181"/>
                  </a:lnTo>
                  <a:lnTo>
                    <a:pt x="2408" y="62687"/>
                  </a:lnTo>
                  <a:lnTo>
                    <a:pt x="0" y="89458"/>
                  </a:lnTo>
                  <a:lnTo>
                    <a:pt x="7985" y="148065"/>
                  </a:lnTo>
                  <a:lnTo>
                    <a:pt x="15347" y="170687"/>
                  </a:lnTo>
                  <a:lnTo>
                    <a:pt x="26417" y="188540"/>
                  </a:lnTo>
                  <a:lnTo>
                    <a:pt x="45375" y="201155"/>
                  </a:lnTo>
                  <a:lnTo>
                    <a:pt x="56982" y="206156"/>
                  </a:lnTo>
                  <a:lnTo>
                    <a:pt x="82356" y="208594"/>
                  </a:lnTo>
                  <a:lnTo>
                    <a:pt x="106892" y="204608"/>
                  </a:lnTo>
                  <a:lnTo>
                    <a:pt x="133859" y="189210"/>
                  </a:lnTo>
                  <a:lnTo>
                    <a:pt x="164423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02680" y="1856371"/>
              <a:ext cx="269159" cy="364026"/>
            </a:xfrm>
            <a:custGeom>
              <a:avLst/>
              <a:gdLst/>
              <a:ahLst/>
              <a:cxnLst/>
              <a:rect l="0" t="0" r="0" b="0"/>
              <a:pathLst>
                <a:path w="269159" h="364026">
                  <a:moveTo>
                    <a:pt x="145133" y="21057"/>
                  </a:moveTo>
                  <a:lnTo>
                    <a:pt x="128365" y="15468"/>
                  </a:lnTo>
                  <a:lnTo>
                    <a:pt x="110774" y="18963"/>
                  </a:lnTo>
                  <a:lnTo>
                    <a:pt x="84260" y="34085"/>
                  </a:lnTo>
                  <a:lnTo>
                    <a:pt x="61586" y="56503"/>
                  </a:lnTo>
                  <a:lnTo>
                    <a:pt x="27070" y="106963"/>
                  </a:lnTo>
                  <a:lnTo>
                    <a:pt x="5381" y="167060"/>
                  </a:lnTo>
                  <a:lnTo>
                    <a:pt x="0" y="205217"/>
                  </a:lnTo>
                  <a:lnTo>
                    <a:pt x="3995" y="246159"/>
                  </a:lnTo>
                  <a:lnTo>
                    <a:pt x="24230" y="300745"/>
                  </a:lnTo>
                  <a:lnTo>
                    <a:pt x="37196" y="324347"/>
                  </a:lnTo>
                  <a:lnTo>
                    <a:pt x="68828" y="351776"/>
                  </a:lnTo>
                  <a:lnTo>
                    <a:pt x="94452" y="361066"/>
                  </a:lnTo>
                  <a:lnTo>
                    <a:pt x="120269" y="364025"/>
                  </a:lnTo>
                  <a:lnTo>
                    <a:pt x="143441" y="361440"/>
                  </a:lnTo>
                  <a:lnTo>
                    <a:pt x="176217" y="347819"/>
                  </a:lnTo>
                  <a:lnTo>
                    <a:pt x="217564" y="313850"/>
                  </a:lnTo>
                  <a:lnTo>
                    <a:pt x="240813" y="282506"/>
                  </a:lnTo>
                  <a:lnTo>
                    <a:pt x="259742" y="230585"/>
                  </a:lnTo>
                  <a:lnTo>
                    <a:pt x="269158" y="175269"/>
                  </a:lnTo>
                  <a:lnTo>
                    <a:pt x="268678" y="120452"/>
                  </a:lnTo>
                  <a:lnTo>
                    <a:pt x="242106" y="58193"/>
                  </a:lnTo>
                  <a:lnTo>
                    <a:pt x="221959" y="28291"/>
                  </a:lnTo>
                  <a:lnTo>
                    <a:pt x="205014" y="15303"/>
                  </a:lnTo>
                  <a:lnTo>
                    <a:pt x="178863" y="4534"/>
                  </a:lnTo>
                  <a:lnTo>
                    <a:pt x="1556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18933" y="2033752"/>
              <a:ext cx="123679" cy="191689"/>
            </a:xfrm>
            <a:custGeom>
              <a:avLst/>
              <a:gdLst/>
              <a:ahLst/>
              <a:cxnLst/>
              <a:rect l="0" t="0" r="0" b="0"/>
              <a:pathLst>
                <a:path w="123679" h="191689">
                  <a:moveTo>
                    <a:pt x="71036" y="12132"/>
                  </a:moveTo>
                  <a:lnTo>
                    <a:pt x="59857" y="954"/>
                  </a:lnTo>
                  <a:lnTo>
                    <a:pt x="54225" y="0"/>
                  </a:lnTo>
                  <a:lnTo>
                    <a:pt x="48130" y="1705"/>
                  </a:lnTo>
                  <a:lnTo>
                    <a:pt x="41727" y="5180"/>
                  </a:lnTo>
                  <a:lnTo>
                    <a:pt x="21537" y="26840"/>
                  </a:lnTo>
                  <a:lnTo>
                    <a:pt x="6327" y="55484"/>
                  </a:lnTo>
                  <a:lnTo>
                    <a:pt x="0" y="97377"/>
                  </a:lnTo>
                  <a:lnTo>
                    <a:pt x="4759" y="123718"/>
                  </a:lnTo>
                  <a:lnTo>
                    <a:pt x="15843" y="147124"/>
                  </a:lnTo>
                  <a:lnTo>
                    <a:pt x="41814" y="177692"/>
                  </a:lnTo>
                  <a:lnTo>
                    <a:pt x="61558" y="190219"/>
                  </a:lnTo>
                  <a:lnTo>
                    <a:pt x="71736" y="191688"/>
                  </a:lnTo>
                  <a:lnTo>
                    <a:pt x="123678" y="180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68385" y="2033907"/>
              <a:ext cx="111097" cy="170547"/>
            </a:xfrm>
            <a:custGeom>
              <a:avLst/>
              <a:gdLst/>
              <a:ahLst/>
              <a:cxnLst/>
              <a:rect l="0" t="0" r="0" b="0"/>
              <a:pathLst>
                <a:path w="111097" h="170547">
                  <a:moveTo>
                    <a:pt x="37397" y="96205"/>
                  </a:moveTo>
                  <a:lnTo>
                    <a:pt x="55378" y="80564"/>
                  </a:lnTo>
                  <a:lnTo>
                    <a:pt x="95960" y="55772"/>
                  </a:lnTo>
                  <a:lnTo>
                    <a:pt x="104369" y="36511"/>
                  </a:lnTo>
                  <a:lnTo>
                    <a:pt x="106612" y="24823"/>
                  </a:lnTo>
                  <a:lnTo>
                    <a:pt x="104597" y="15862"/>
                  </a:lnTo>
                  <a:lnTo>
                    <a:pt x="99744" y="8718"/>
                  </a:lnTo>
                  <a:lnTo>
                    <a:pt x="93000" y="2785"/>
                  </a:lnTo>
                  <a:lnTo>
                    <a:pt x="84994" y="0"/>
                  </a:lnTo>
                  <a:lnTo>
                    <a:pt x="66740" y="25"/>
                  </a:lnTo>
                  <a:lnTo>
                    <a:pt x="36733" y="12205"/>
                  </a:lnTo>
                  <a:lnTo>
                    <a:pt x="19164" y="30406"/>
                  </a:lnTo>
                  <a:lnTo>
                    <a:pt x="5897" y="54093"/>
                  </a:lnTo>
                  <a:lnTo>
                    <a:pt x="0" y="80218"/>
                  </a:lnTo>
                  <a:lnTo>
                    <a:pt x="3619" y="104308"/>
                  </a:lnTo>
                  <a:lnTo>
                    <a:pt x="25006" y="148368"/>
                  </a:lnTo>
                  <a:lnTo>
                    <a:pt x="41248" y="163452"/>
                  </a:lnTo>
                  <a:lnTo>
                    <a:pt x="50493" y="169113"/>
                  </a:lnTo>
                  <a:lnTo>
                    <a:pt x="60166" y="170546"/>
                  </a:lnTo>
                  <a:lnTo>
                    <a:pt x="111096" y="159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37453" y="2056135"/>
              <a:ext cx="173656" cy="178962"/>
            </a:xfrm>
            <a:custGeom>
              <a:avLst/>
              <a:gdLst/>
              <a:ahLst/>
              <a:cxnLst/>
              <a:rect l="0" t="0" r="0" b="0"/>
              <a:pathLst>
                <a:path w="173656" h="178962">
                  <a:moveTo>
                    <a:pt x="110484" y="52920"/>
                  </a:moveTo>
                  <a:lnTo>
                    <a:pt x="110484" y="30563"/>
                  </a:lnTo>
                  <a:lnTo>
                    <a:pt x="104245" y="13348"/>
                  </a:lnTo>
                  <a:lnTo>
                    <a:pt x="99306" y="5481"/>
                  </a:lnTo>
                  <a:lnTo>
                    <a:pt x="91334" y="1407"/>
                  </a:lnTo>
                  <a:lnTo>
                    <a:pt x="69998" y="0"/>
                  </a:lnTo>
                  <a:lnTo>
                    <a:pt x="51156" y="6393"/>
                  </a:lnTo>
                  <a:lnTo>
                    <a:pt x="34983" y="18203"/>
                  </a:lnTo>
                  <a:lnTo>
                    <a:pt x="19997" y="35151"/>
                  </a:lnTo>
                  <a:lnTo>
                    <a:pt x="11776" y="57501"/>
                  </a:lnTo>
                  <a:lnTo>
                    <a:pt x="0" y="116478"/>
                  </a:lnTo>
                  <a:lnTo>
                    <a:pt x="2109" y="142389"/>
                  </a:lnTo>
                  <a:lnTo>
                    <a:pt x="10065" y="163264"/>
                  </a:lnTo>
                  <a:lnTo>
                    <a:pt x="15462" y="172106"/>
                  </a:lnTo>
                  <a:lnTo>
                    <a:pt x="23739" y="176831"/>
                  </a:lnTo>
                  <a:lnTo>
                    <a:pt x="45415" y="178961"/>
                  </a:lnTo>
                  <a:lnTo>
                    <a:pt x="54237" y="175552"/>
                  </a:lnTo>
                  <a:lnTo>
                    <a:pt x="86599" y="140862"/>
                  </a:lnTo>
                  <a:lnTo>
                    <a:pt x="101587" y="102894"/>
                  </a:lnTo>
                  <a:lnTo>
                    <a:pt x="103411" y="77470"/>
                  </a:lnTo>
                  <a:lnTo>
                    <a:pt x="102259" y="65777"/>
                  </a:lnTo>
                  <a:lnTo>
                    <a:pt x="101491" y="63831"/>
                  </a:lnTo>
                  <a:lnTo>
                    <a:pt x="100638" y="77267"/>
                  </a:lnTo>
                  <a:lnTo>
                    <a:pt x="106498" y="96496"/>
                  </a:lnTo>
                  <a:lnTo>
                    <a:pt x="129324" y="137437"/>
                  </a:lnTo>
                  <a:lnTo>
                    <a:pt x="145764" y="152094"/>
                  </a:lnTo>
                  <a:lnTo>
                    <a:pt x="173655" y="168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00580" y="2041771"/>
              <a:ext cx="168457" cy="183099"/>
            </a:xfrm>
            <a:custGeom>
              <a:avLst/>
              <a:gdLst/>
              <a:ahLst/>
              <a:cxnLst/>
              <a:rect l="0" t="0" r="0" b="0"/>
              <a:pathLst>
                <a:path w="168457" h="183099">
                  <a:moveTo>
                    <a:pt x="0" y="46227"/>
                  </a:moveTo>
                  <a:lnTo>
                    <a:pt x="17958" y="107338"/>
                  </a:lnTo>
                  <a:lnTo>
                    <a:pt x="36301" y="165369"/>
                  </a:lnTo>
                  <a:lnTo>
                    <a:pt x="24918" y="112333"/>
                  </a:lnTo>
                  <a:lnTo>
                    <a:pt x="24939" y="59761"/>
                  </a:lnTo>
                  <a:lnTo>
                    <a:pt x="30971" y="37035"/>
                  </a:lnTo>
                  <a:lnTo>
                    <a:pt x="41451" y="15235"/>
                  </a:lnTo>
                  <a:lnTo>
                    <a:pt x="49861" y="8018"/>
                  </a:lnTo>
                  <a:lnTo>
                    <a:pt x="71683" y="0"/>
                  </a:lnTo>
                  <a:lnTo>
                    <a:pt x="81714" y="1371"/>
                  </a:lnTo>
                  <a:lnTo>
                    <a:pt x="99098" y="12253"/>
                  </a:lnTo>
                  <a:lnTo>
                    <a:pt x="143655" y="67999"/>
                  </a:lnTo>
                  <a:lnTo>
                    <a:pt x="159287" y="104671"/>
                  </a:lnTo>
                  <a:lnTo>
                    <a:pt x="167248" y="163512"/>
                  </a:lnTo>
                  <a:lnTo>
                    <a:pt x="168456" y="183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73127" y="2498938"/>
            <a:ext cx="1905660" cy="447461"/>
            <a:chOff x="173127" y="2498938"/>
            <a:chExt cx="1905660" cy="447461"/>
          </a:xfrm>
        </p:grpSpPr>
        <p:sp>
          <p:nvSpPr>
            <p:cNvPr id="57" name="Freeform 56"/>
            <p:cNvSpPr/>
            <p:nvPr/>
          </p:nvSpPr>
          <p:spPr>
            <a:xfrm>
              <a:off x="173127" y="2636095"/>
              <a:ext cx="231628" cy="116531"/>
            </a:xfrm>
            <a:custGeom>
              <a:avLst/>
              <a:gdLst/>
              <a:ahLst/>
              <a:cxnLst/>
              <a:rect l="0" t="0" r="0" b="0"/>
              <a:pathLst>
                <a:path w="231628" h="116531">
                  <a:moveTo>
                    <a:pt x="0" y="34655"/>
                  </a:moveTo>
                  <a:lnTo>
                    <a:pt x="9576" y="58702"/>
                  </a:lnTo>
                  <a:lnTo>
                    <a:pt x="39404" y="94249"/>
                  </a:lnTo>
                  <a:lnTo>
                    <a:pt x="65488" y="115354"/>
                  </a:lnTo>
                  <a:lnTo>
                    <a:pt x="72905" y="116530"/>
                  </a:lnTo>
                  <a:lnTo>
                    <a:pt x="79019" y="113805"/>
                  </a:lnTo>
                  <a:lnTo>
                    <a:pt x="84265" y="108479"/>
                  </a:lnTo>
                  <a:lnTo>
                    <a:pt x="90094" y="90083"/>
                  </a:lnTo>
                  <a:lnTo>
                    <a:pt x="99425" y="45734"/>
                  </a:lnTo>
                  <a:lnTo>
                    <a:pt x="114727" y="19351"/>
                  </a:lnTo>
                  <a:lnTo>
                    <a:pt x="130539" y="7186"/>
                  </a:lnTo>
                  <a:lnTo>
                    <a:pt x="139669" y="2305"/>
                  </a:lnTo>
                  <a:lnTo>
                    <a:pt x="159171" y="0"/>
                  </a:lnTo>
                  <a:lnTo>
                    <a:pt x="179538" y="4045"/>
                  </a:lnTo>
                  <a:lnTo>
                    <a:pt x="200288" y="13642"/>
                  </a:lnTo>
                  <a:lnTo>
                    <a:pt x="214969" y="28826"/>
                  </a:lnTo>
                  <a:lnTo>
                    <a:pt x="226692" y="50866"/>
                  </a:lnTo>
                  <a:lnTo>
                    <a:pt x="231627" y="66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8562" y="2498938"/>
              <a:ext cx="294162" cy="447461"/>
            </a:xfrm>
            <a:custGeom>
              <a:avLst/>
              <a:gdLst/>
              <a:ahLst/>
              <a:cxnLst/>
              <a:rect l="0" t="0" r="0" b="0"/>
              <a:pathLst>
                <a:path w="294162" h="447461">
                  <a:moveTo>
                    <a:pt x="167819" y="77056"/>
                  </a:moveTo>
                  <a:lnTo>
                    <a:pt x="158244" y="53009"/>
                  </a:lnTo>
                  <a:lnTo>
                    <a:pt x="128416" y="17463"/>
                  </a:lnTo>
                  <a:lnTo>
                    <a:pt x="102332" y="1947"/>
                  </a:lnTo>
                  <a:lnTo>
                    <a:pt x="82562" y="0"/>
                  </a:lnTo>
                  <a:lnTo>
                    <a:pt x="72377" y="1119"/>
                  </a:lnTo>
                  <a:lnTo>
                    <a:pt x="54820" y="11721"/>
                  </a:lnTo>
                  <a:lnTo>
                    <a:pt x="40389" y="28131"/>
                  </a:lnTo>
                  <a:lnTo>
                    <a:pt x="21592" y="70381"/>
                  </a:lnTo>
                  <a:lnTo>
                    <a:pt x="6614" y="123441"/>
                  </a:lnTo>
                  <a:lnTo>
                    <a:pt x="1512" y="170608"/>
                  </a:lnTo>
                  <a:lnTo>
                    <a:pt x="0" y="221628"/>
                  </a:lnTo>
                  <a:lnTo>
                    <a:pt x="6725" y="275629"/>
                  </a:lnTo>
                  <a:lnTo>
                    <a:pt x="15064" y="338457"/>
                  </a:lnTo>
                  <a:lnTo>
                    <a:pt x="36173" y="388090"/>
                  </a:lnTo>
                  <a:lnTo>
                    <a:pt x="69779" y="430419"/>
                  </a:lnTo>
                  <a:lnTo>
                    <a:pt x="96267" y="446658"/>
                  </a:lnTo>
                  <a:lnTo>
                    <a:pt x="106080" y="447460"/>
                  </a:lnTo>
                  <a:lnTo>
                    <a:pt x="126341" y="442111"/>
                  </a:lnTo>
                  <a:lnTo>
                    <a:pt x="151890" y="425946"/>
                  </a:lnTo>
                  <a:lnTo>
                    <a:pt x="174278" y="400749"/>
                  </a:lnTo>
                  <a:lnTo>
                    <a:pt x="190140" y="365468"/>
                  </a:lnTo>
                  <a:lnTo>
                    <a:pt x="192168" y="338990"/>
                  </a:lnTo>
                  <a:lnTo>
                    <a:pt x="188000" y="312794"/>
                  </a:lnTo>
                  <a:lnTo>
                    <a:pt x="178348" y="289453"/>
                  </a:lnTo>
                  <a:lnTo>
                    <a:pt x="170159" y="281825"/>
                  </a:lnTo>
                  <a:lnTo>
                    <a:pt x="145636" y="271089"/>
                  </a:lnTo>
                  <a:lnTo>
                    <a:pt x="148351" y="269582"/>
                  </a:lnTo>
                  <a:lnTo>
                    <a:pt x="210643" y="252091"/>
                  </a:lnTo>
                  <a:lnTo>
                    <a:pt x="273167" y="231435"/>
                  </a:lnTo>
                  <a:lnTo>
                    <a:pt x="294161" y="224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4309" y="2670750"/>
              <a:ext cx="115814" cy="203499"/>
            </a:xfrm>
            <a:custGeom>
              <a:avLst/>
              <a:gdLst/>
              <a:ahLst/>
              <a:cxnLst/>
              <a:rect l="0" t="0" r="0" b="0"/>
              <a:pathLst>
                <a:path w="115814" h="203499">
                  <a:moveTo>
                    <a:pt x="0" y="52643"/>
                  </a:moveTo>
                  <a:lnTo>
                    <a:pt x="8333" y="90121"/>
                  </a:lnTo>
                  <a:lnTo>
                    <a:pt x="18645" y="146789"/>
                  </a:lnTo>
                  <a:lnTo>
                    <a:pt x="36361" y="203498"/>
                  </a:lnTo>
                  <a:lnTo>
                    <a:pt x="17186" y="146302"/>
                  </a:lnTo>
                  <a:lnTo>
                    <a:pt x="5778" y="105069"/>
                  </a:lnTo>
                  <a:lnTo>
                    <a:pt x="12363" y="63129"/>
                  </a:lnTo>
                  <a:lnTo>
                    <a:pt x="19532" y="43265"/>
                  </a:lnTo>
                  <a:lnTo>
                    <a:pt x="30518" y="26638"/>
                  </a:lnTo>
                  <a:lnTo>
                    <a:pt x="46319" y="14569"/>
                  </a:lnTo>
                  <a:lnTo>
                    <a:pt x="66209" y="647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41708" y="2702081"/>
              <a:ext cx="147400" cy="210826"/>
            </a:xfrm>
            <a:custGeom>
              <a:avLst/>
              <a:gdLst/>
              <a:ahLst/>
              <a:cxnLst/>
              <a:rect l="0" t="0" r="0" b="0"/>
              <a:pathLst>
                <a:path w="147400" h="210826">
                  <a:moveTo>
                    <a:pt x="0" y="63426"/>
                  </a:moveTo>
                  <a:lnTo>
                    <a:pt x="17981" y="79067"/>
                  </a:lnTo>
                  <a:lnTo>
                    <a:pt x="34897" y="87145"/>
                  </a:lnTo>
                  <a:lnTo>
                    <a:pt x="69741" y="92681"/>
                  </a:lnTo>
                  <a:lnTo>
                    <a:pt x="89878" y="87737"/>
                  </a:lnTo>
                  <a:lnTo>
                    <a:pt x="98523" y="83142"/>
                  </a:lnTo>
                  <a:lnTo>
                    <a:pt x="111248" y="68679"/>
                  </a:lnTo>
                  <a:lnTo>
                    <a:pt x="116279" y="59909"/>
                  </a:lnTo>
                  <a:lnTo>
                    <a:pt x="118750" y="40806"/>
                  </a:lnTo>
                  <a:lnTo>
                    <a:pt x="117771" y="30798"/>
                  </a:lnTo>
                  <a:lnTo>
                    <a:pt x="107325" y="13440"/>
                  </a:lnTo>
                  <a:lnTo>
                    <a:pt x="99626" y="5535"/>
                  </a:lnTo>
                  <a:lnTo>
                    <a:pt x="89814" y="1436"/>
                  </a:lnTo>
                  <a:lnTo>
                    <a:pt x="66433" y="0"/>
                  </a:lnTo>
                  <a:lnTo>
                    <a:pt x="43564" y="9500"/>
                  </a:lnTo>
                  <a:lnTo>
                    <a:pt x="24041" y="25421"/>
                  </a:lnTo>
                  <a:lnTo>
                    <a:pt x="11465" y="44195"/>
                  </a:lnTo>
                  <a:lnTo>
                    <a:pt x="3397" y="80085"/>
                  </a:lnTo>
                  <a:lnTo>
                    <a:pt x="6596" y="125944"/>
                  </a:lnTo>
                  <a:lnTo>
                    <a:pt x="20541" y="165398"/>
                  </a:lnTo>
                  <a:lnTo>
                    <a:pt x="39491" y="193725"/>
                  </a:lnTo>
                  <a:lnTo>
                    <a:pt x="59276" y="203225"/>
                  </a:lnTo>
                  <a:lnTo>
                    <a:pt x="120196" y="209824"/>
                  </a:lnTo>
                  <a:lnTo>
                    <a:pt x="147399" y="210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28918" y="2685977"/>
              <a:ext cx="170760" cy="190490"/>
            </a:xfrm>
            <a:custGeom>
              <a:avLst/>
              <a:gdLst/>
              <a:ahLst/>
              <a:cxnLst/>
              <a:rect l="0" t="0" r="0" b="0"/>
              <a:pathLst>
                <a:path w="170760" h="190490">
                  <a:moveTo>
                    <a:pt x="2303" y="111115"/>
                  </a:moveTo>
                  <a:lnTo>
                    <a:pt x="19070" y="105526"/>
                  </a:lnTo>
                  <a:lnTo>
                    <a:pt x="74629" y="106451"/>
                  </a:lnTo>
                  <a:lnTo>
                    <a:pt x="95279" y="100854"/>
                  </a:lnTo>
                  <a:lnTo>
                    <a:pt x="112256" y="90567"/>
                  </a:lnTo>
                  <a:lnTo>
                    <a:pt x="116549" y="83378"/>
                  </a:lnTo>
                  <a:lnTo>
                    <a:pt x="118200" y="66032"/>
                  </a:lnTo>
                  <a:lnTo>
                    <a:pt x="112552" y="36536"/>
                  </a:lnTo>
                  <a:lnTo>
                    <a:pt x="100435" y="19087"/>
                  </a:lnTo>
                  <a:lnTo>
                    <a:pt x="92291" y="11159"/>
                  </a:lnTo>
                  <a:lnTo>
                    <a:pt x="70764" y="2349"/>
                  </a:lnTo>
                  <a:lnTo>
                    <a:pt x="58472" y="0"/>
                  </a:lnTo>
                  <a:lnTo>
                    <a:pt x="35456" y="3629"/>
                  </a:lnTo>
                  <a:lnTo>
                    <a:pt x="24405" y="7872"/>
                  </a:lnTo>
                  <a:lnTo>
                    <a:pt x="15868" y="15380"/>
                  </a:lnTo>
                  <a:lnTo>
                    <a:pt x="3262" y="36201"/>
                  </a:lnTo>
                  <a:lnTo>
                    <a:pt x="0" y="64172"/>
                  </a:lnTo>
                  <a:lnTo>
                    <a:pt x="7437" y="118610"/>
                  </a:lnTo>
                  <a:lnTo>
                    <a:pt x="28001" y="152330"/>
                  </a:lnTo>
                  <a:lnTo>
                    <a:pt x="61909" y="178959"/>
                  </a:lnTo>
                  <a:lnTo>
                    <a:pt x="101592" y="190489"/>
                  </a:lnTo>
                  <a:lnTo>
                    <a:pt x="137397" y="188316"/>
                  </a:lnTo>
                  <a:lnTo>
                    <a:pt x="170759" y="174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89148" y="2722036"/>
              <a:ext cx="168457" cy="152171"/>
            </a:xfrm>
            <a:custGeom>
              <a:avLst/>
              <a:gdLst/>
              <a:ahLst/>
              <a:cxnLst/>
              <a:rect l="0" t="0" r="0" b="0"/>
              <a:pathLst>
                <a:path w="168457" h="152171">
                  <a:moveTo>
                    <a:pt x="0" y="43471"/>
                  </a:moveTo>
                  <a:lnTo>
                    <a:pt x="11179" y="54649"/>
                  </a:lnTo>
                  <a:lnTo>
                    <a:pt x="34844" y="116688"/>
                  </a:lnTo>
                  <a:lnTo>
                    <a:pt x="46744" y="152170"/>
                  </a:lnTo>
                  <a:lnTo>
                    <a:pt x="34155" y="101873"/>
                  </a:lnTo>
                  <a:lnTo>
                    <a:pt x="32093" y="49548"/>
                  </a:lnTo>
                  <a:lnTo>
                    <a:pt x="38050" y="28234"/>
                  </a:lnTo>
                  <a:lnTo>
                    <a:pt x="42914" y="19275"/>
                  </a:lnTo>
                  <a:lnTo>
                    <a:pt x="60797" y="6201"/>
                  </a:lnTo>
                  <a:lnTo>
                    <a:pt x="72117" y="1077"/>
                  </a:lnTo>
                  <a:lnTo>
                    <a:pt x="83173" y="0"/>
                  </a:lnTo>
                  <a:lnTo>
                    <a:pt x="104816" y="5044"/>
                  </a:lnTo>
                  <a:lnTo>
                    <a:pt x="131143" y="21037"/>
                  </a:lnTo>
                  <a:lnTo>
                    <a:pt x="143294" y="37010"/>
                  </a:lnTo>
                  <a:lnTo>
                    <a:pt x="160626" y="75860"/>
                  </a:lnTo>
                  <a:lnTo>
                    <a:pt x="167425" y="129899"/>
                  </a:lnTo>
                  <a:lnTo>
                    <a:pt x="168456" y="148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04470" y="2502294"/>
              <a:ext cx="26835" cy="400084"/>
            </a:xfrm>
            <a:custGeom>
              <a:avLst/>
              <a:gdLst/>
              <a:ahLst/>
              <a:cxnLst/>
              <a:rect l="0" t="0" r="0" b="0"/>
              <a:pathLst>
                <a:path w="26835" h="400084">
                  <a:moveTo>
                    <a:pt x="16305" y="0"/>
                  </a:moveTo>
                  <a:lnTo>
                    <a:pt x="9070" y="27557"/>
                  </a:lnTo>
                  <a:lnTo>
                    <a:pt x="3308" y="80659"/>
                  </a:lnTo>
                  <a:lnTo>
                    <a:pt x="0" y="103699"/>
                  </a:lnTo>
                  <a:lnTo>
                    <a:pt x="4785" y="163308"/>
                  </a:lnTo>
                  <a:lnTo>
                    <a:pt x="11072" y="220873"/>
                  </a:lnTo>
                  <a:lnTo>
                    <a:pt x="20344" y="284203"/>
                  </a:lnTo>
                  <a:lnTo>
                    <a:pt x="24911" y="336243"/>
                  </a:lnTo>
                  <a:lnTo>
                    <a:pt x="25979" y="363521"/>
                  </a:lnTo>
                  <a:lnTo>
                    <a:pt x="2683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95853" y="2723195"/>
              <a:ext cx="198664" cy="158443"/>
            </a:xfrm>
            <a:custGeom>
              <a:avLst/>
              <a:gdLst/>
              <a:ahLst/>
              <a:cxnLst/>
              <a:rect l="0" t="0" r="0" b="0"/>
              <a:pathLst>
                <a:path w="198664" h="158443">
                  <a:moveTo>
                    <a:pt x="93378" y="84426"/>
                  </a:moveTo>
                  <a:lnTo>
                    <a:pt x="90259" y="41734"/>
                  </a:lnTo>
                  <a:lnTo>
                    <a:pt x="87789" y="31398"/>
                  </a:lnTo>
                  <a:lnTo>
                    <a:pt x="75686" y="13675"/>
                  </a:lnTo>
                  <a:lnTo>
                    <a:pt x="67546" y="5673"/>
                  </a:lnTo>
                  <a:lnTo>
                    <a:pt x="58609" y="1508"/>
                  </a:lnTo>
                  <a:lnTo>
                    <a:pt x="39321" y="0"/>
                  </a:lnTo>
                  <a:lnTo>
                    <a:pt x="30434" y="3576"/>
                  </a:lnTo>
                  <a:lnTo>
                    <a:pt x="14320" y="16907"/>
                  </a:lnTo>
                  <a:lnTo>
                    <a:pt x="5599" y="37650"/>
                  </a:lnTo>
                  <a:lnTo>
                    <a:pt x="0" y="94683"/>
                  </a:lnTo>
                  <a:lnTo>
                    <a:pt x="5473" y="118621"/>
                  </a:lnTo>
                  <a:lnTo>
                    <a:pt x="21709" y="145251"/>
                  </a:lnTo>
                  <a:lnTo>
                    <a:pt x="28051" y="153052"/>
                  </a:lnTo>
                  <a:lnTo>
                    <a:pt x="36959" y="157083"/>
                  </a:lnTo>
                  <a:lnTo>
                    <a:pt x="59334" y="158442"/>
                  </a:lnTo>
                  <a:lnTo>
                    <a:pt x="68343" y="154827"/>
                  </a:lnTo>
                  <a:lnTo>
                    <a:pt x="81471" y="141452"/>
                  </a:lnTo>
                  <a:lnTo>
                    <a:pt x="88086" y="117570"/>
                  </a:lnTo>
                  <a:lnTo>
                    <a:pt x="89850" y="103012"/>
                  </a:lnTo>
                  <a:lnTo>
                    <a:pt x="93366" y="96817"/>
                  </a:lnTo>
                  <a:lnTo>
                    <a:pt x="98049" y="96196"/>
                  </a:lnTo>
                  <a:lnTo>
                    <a:pt x="148374" y="128659"/>
                  </a:lnTo>
                  <a:lnTo>
                    <a:pt x="158118" y="129122"/>
                  </a:lnTo>
                  <a:lnTo>
                    <a:pt x="178303" y="123398"/>
                  </a:lnTo>
                  <a:lnTo>
                    <a:pt x="185090" y="118596"/>
                  </a:lnTo>
                  <a:lnTo>
                    <a:pt x="198663" y="94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62931" y="2723928"/>
              <a:ext cx="126343" cy="159950"/>
            </a:xfrm>
            <a:custGeom>
              <a:avLst/>
              <a:gdLst/>
              <a:ahLst/>
              <a:cxnLst/>
              <a:rect l="0" t="0" r="0" b="0"/>
              <a:pathLst>
                <a:path w="126343" h="159950">
                  <a:moveTo>
                    <a:pt x="0" y="31050"/>
                  </a:moveTo>
                  <a:lnTo>
                    <a:pt x="3119" y="73742"/>
                  </a:lnTo>
                  <a:lnTo>
                    <a:pt x="10722" y="133119"/>
                  </a:lnTo>
                  <a:lnTo>
                    <a:pt x="16305" y="159949"/>
                  </a:lnTo>
                  <a:lnTo>
                    <a:pt x="15549" y="159096"/>
                  </a:lnTo>
                  <a:lnTo>
                    <a:pt x="5931" y="126923"/>
                  </a:lnTo>
                  <a:lnTo>
                    <a:pt x="2341" y="68272"/>
                  </a:lnTo>
                  <a:lnTo>
                    <a:pt x="9922" y="27001"/>
                  </a:lnTo>
                  <a:lnTo>
                    <a:pt x="20397" y="7414"/>
                  </a:lnTo>
                  <a:lnTo>
                    <a:pt x="28806" y="2424"/>
                  </a:lnTo>
                  <a:lnTo>
                    <a:pt x="50627" y="0"/>
                  </a:lnTo>
                  <a:lnTo>
                    <a:pt x="69684" y="5942"/>
                  </a:lnTo>
                  <a:lnTo>
                    <a:pt x="100982" y="28820"/>
                  </a:lnTo>
                  <a:lnTo>
                    <a:pt x="117008" y="54566"/>
                  </a:lnTo>
                  <a:lnTo>
                    <a:pt x="125113" y="110287"/>
                  </a:lnTo>
                  <a:lnTo>
                    <a:pt x="126342" y="136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38010" y="2555148"/>
              <a:ext cx="140777" cy="353296"/>
            </a:xfrm>
            <a:custGeom>
              <a:avLst/>
              <a:gdLst/>
              <a:ahLst/>
              <a:cxnLst/>
              <a:rect l="0" t="0" r="0" b="0"/>
              <a:pathLst>
                <a:path w="140777" h="353296">
                  <a:moveTo>
                    <a:pt x="119719" y="241944"/>
                  </a:moveTo>
                  <a:lnTo>
                    <a:pt x="90410" y="197982"/>
                  </a:lnTo>
                  <a:lnTo>
                    <a:pt x="81462" y="192749"/>
                  </a:lnTo>
                  <a:lnTo>
                    <a:pt x="59042" y="190054"/>
                  </a:lnTo>
                  <a:lnTo>
                    <a:pt x="39719" y="195875"/>
                  </a:lnTo>
                  <a:lnTo>
                    <a:pt x="31290" y="200703"/>
                  </a:lnTo>
                  <a:lnTo>
                    <a:pt x="18806" y="215426"/>
                  </a:lnTo>
                  <a:lnTo>
                    <a:pt x="1259" y="253474"/>
                  </a:lnTo>
                  <a:lnTo>
                    <a:pt x="0" y="277095"/>
                  </a:lnTo>
                  <a:lnTo>
                    <a:pt x="4509" y="300851"/>
                  </a:lnTo>
                  <a:lnTo>
                    <a:pt x="20202" y="327378"/>
                  </a:lnTo>
                  <a:lnTo>
                    <a:pt x="32985" y="342696"/>
                  </a:lnTo>
                  <a:lnTo>
                    <a:pt x="52704" y="351064"/>
                  </a:lnTo>
                  <a:lnTo>
                    <a:pt x="64514" y="353295"/>
                  </a:lnTo>
                  <a:lnTo>
                    <a:pt x="74727" y="351273"/>
                  </a:lnTo>
                  <a:lnTo>
                    <a:pt x="92313" y="339668"/>
                  </a:lnTo>
                  <a:lnTo>
                    <a:pt x="115368" y="313403"/>
                  </a:lnTo>
                  <a:lnTo>
                    <a:pt x="131428" y="272216"/>
                  </a:lnTo>
                  <a:lnTo>
                    <a:pt x="138006" y="222968"/>
                  </a:lnTo>
                  <a:lnTo>
                    <a:pt x="139955" y="165741"/>
                  </a:lnTo>
                  <a:lnTo>
                    <a:pt x="134943" y="109921"/>
                  </a:lnTo>
                  <a:lnTo>
                    <a:pt x="131639" y="50748"/>
                  </a:lnTo>
                  <a:lnTo>
                    <a:pt x="125070" y="5529"/>
                  </a:lnTo>
                  <a:lnTo>
                    <a:pt x="120947" y="106"/>
                  </a:lnTo>
                  <a:lnTo>
                    <a:pt x="115858" y="0"/>
                  </a:lnTo>
                  <a:lnTo>
                    <a:pt x="110126" y="3439"/>
                  </a:lnTo>
                  <a:lnTo>
                    <a:pt x="100637" y="22858"/>
                  </a:lnTo>
                  <a:lnTo>
                    <a:pt x="94860" y="52156"/>
                  </a:lnTo>
                  <a:lnTo>
                    <a:pt x="98185" y="104602"/>
                  </a:lnTo>
                  <a:lnTo>
                    <a:pt x="109789" y="161783"/>
                  </a:lnTo>
                  <a:lnTo>
                    <a:pt x="119896" y="214683"/>
                  </a:lnTo>
                  <a:lnTo>
                    <a:pt x="130300" y="271692"/>
                  </a:lnTo>
                  <a:lnTo>
                    <a:pt x="140776" y="326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6070" y="3531739"/>
            <a:ext cx="2611068" cy="472274"/>
            <a:chOff x="86070" y="3531739"/>
            <a:chExt cx="2611068" cy="472274"/>
          </a:xfrm>
        </p:grpSpPr>
        <p:sp>
          <p:nvSpPr>
            <p:cNvPr id="68" name="Freeform 67"/>
            <p:cNvSpPr/>
            <p:nvPr/>
          </p:nvSpPr>
          <p:spPr>
            <a:xfrm>
              <a:off x="86070" y="3712191"/>
              <a:ext cx="200042" cy="76930"/>
            </a:xfrm>
            <a:custGeom>
              <a:avLst/>
              <a:gdLst/>
              <a:ahLst/>
              <a:cxnLst/>
              <a:rect l="0" t="0" r="0" b="0"/>
              <a:pathLst>
                <a:path w="200042" h="76930">
                  <a:moveTo>
                    <a:pt x="0" y="22925"/>
                  </a:moveTo>
                  <a:lnTo>
                    <a:pt x="9575" y="46971"/>
                  </a:lnTo>
                  <a:lnTo>
                    <a:pt x="20243" y="61298"/>
                  </a:lnTo>
                  <a:lnTo>
                    <a:pt x="44993" y="76929"/>
                  </a:lnTo>
                  <a:lnTo>
                    <a:pt x="52222" y="76475"/>
                  </a:lnTo>
                  <a:lnTo>
                    <a:pt x="58211" y="72663"/>
                  </a:lnTo>
                  <a:lnTo>
                    <a:pt x="67986" y="59069"/>
                  </a:lnTo>
                  <a:lnTo>
                    <a:pt x="93036" y="17199"/>
                  </a:lnTo>
                  <a:lnTo>
                    <a:pt x="118423" y="821"/>
                  </a:lnTo>
                  <a:lnTo>
                    <a:pt x="126912" y="0"/>
                  </a:lnTo>
                  <a:lnTo>
                    <a:pt x="142583" y="5327"/>
                  </a:lnTo>
                  <a:lnTo>
                    <a:pt x="177773" y="27811"/>
                  </a:lnTo>
                  <a:lnTo>
                    <a:pt x="200041" y="54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2335" y="3532583"/>
              <a:ext cx="217518" cy="471430"/>
            </a:xfrm>
            <a:custGeom>
              <a:avLst/>
              <a:gdLst/>
              <a:ahLst/>
              <a:cxnLst/>
              <a:rect l="0" t="0" r="0" b="0"/>
              <a:pathLst>
                <a:path w="217518" h="471430">
                  <a:moveTo>
                    <a:pt x="196460" y="76191"/>
                  </a:moveTo>
                  <a:lnTo>
                    <a:pt x="181888" y="33499"/>
                  </a:lnTo>
                  <a:lnTo>
                    <a:pt x="176217" y="23163"/>
                  </a:lnTo>
                  <a:lnTo>
                    <a:pt x="160557" y="8559"/>
                  </a:lnTo>
                  <a:lnTo>
                    <a:pt x="151468" y="3027"/>
                  </a:lnTo>
                  <a:lnTo>
                    <a:pt x="125771" y="0"/>
                  </a:lnTo>
                  <a:lnTo>
                    <a:pt x="110730" y="830"/>
                  </a:lnTo>
                  <a:lnTo>
                    <a:pt x="84658" y="11112"/>
                  </a:lnTo>
                  <a:lnTo>
                    <a:pt x="63712" y="27379"/>
                  </a:lnTo>
                  <a:lnTo>
                    <a:pt x="50504" y="46308"/>
                  </a:lnTo>
                  <a:lnTo>
                    <a:pt x="28657" y="108925"/>
                  </a:lnTo>
                  <a:lnTo>
                    <a:pt x="8506" y="169744"/>
                  </a:lnTo>
                  <a:lnTo>
                    <a:pt x="0" y="215175"/>
                  </a:lnTo>
                  <a:lnTo>
                    <a:pt x="3069" y="263860"/>
                  </a:lnTo>
                  <a:lnTo>
                    <a:pt x="5798" y="315330"/>
                  </a:lnTo>
                  <a:lnTo>
                    <a:pt x="22362" y="375549"/>
                  </a:lnTo>
                  <a:lnTo>
                    <a:pt x="47351" y="433374"/>
                  </a:lnTo>
                  <a:lnTo>
                    <a:pt x="67142" y="459923"/>
                  </a:lnTo>
                  <a:lnTo>
                    <a:pt x="87123" y="469006"/>
                  </a:lnTo>
                  <a:lnTo>
                    <a:pt x="99002" y="471429"/>
                  </a:lnTo>
                  <a:lnTo>
                    <a:pt x="121560" y="467881"/>
                  </a:lnTo>
                  <a:lnTo>
                    <a:pt x="150871" y="452730"/>
                  </a:lnTo>
                  <a:lnTo>
                    <a:pt x="211188" y="398220"/>
                  </a:lnTo>
                  <a:lnTo>
                    <a:pt x="217517" y="392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5929" y="3777108"/>
              <a:ext cx="184494" cy="200855"/>
            </a:xfrm>
            <a:custGeom>
              <a:avLst/>
              <a:gdLst/>
              <a:ahLst/>
              <a:cxnLst/>
              <a:rect l="0" t="0" r="0" b="0"/>
              <a:pathLst>
                <a:path w="184494" h="200855">
                  <a:moveTo>
                    <a:pt x="79208" y="105407"/>
                  </a:moveTo>
                  <a:lnTo>
                    <a:pt x="95976" y="94228"/>
                  </a:lnTo>
                  <a:lnTo>
                    <a:pt x="100915" y="86256"/>
                  </a:lnTo>
                  <a:lnTo>
                    <a:pt x="106403" y="64920"/>
                  </a:lnTo>
                  <a:lnTo>
                    <a:pt x="102603" y="42959"/>
                  </a:lnTo>
                  <a:lnTo>
                    <a:pt x="87310" y="13984"/>
                  </a:lnTo>
                  <a:lnTo>
                    <a:pt x="81100" y="5854"/>
                  </a:lnTo>
                  <a:lnTo>
                    <a:pt x="73450" y="1603"/>
                  </a:lnTo>
                  <a:lnTo>
                    <a:pt x="55592" y="0"/>
                  </a:lnTo>
                  <a:lnTo>
                    <a:pt x="39077" y="6307"/>
                  </a:lnTo>
                  <a:lnTo>
                    <a:pt x="23937" y="18078"/>
                  </a:lnTo>
                  <a:lnTo>
                    <a:pt x="9410" y="35009"/>
                  </a:lnTo>
                  <a:lnTo>
                    <a:pt x="1394" y="60470"/>
                  </a:lnTo>
                  <a:lnTo>
                    <a:pt x="0" y="101451"/>
                  </a:lnTo>
                  <a:lnTo>
                    <a:pt x="13189" y="157528"/>
                  </a:lnTo>
                  <a:lnTo>
                    <a:pt x="19841" y="178874"/>
                  </a:lnTo>
                  <a:lnTo>
                    <a:pt x="25592" y="187141"/>
                  </a:lnTo>
                  <a:lnTo>
                    <a:pt x="41341" y="199445"/>
                  </a:lnTo>
                  <a:lnTo>
                    <a:pt x="49284" y="200854"/>
                  </a:lnTo>
                  <a:lnTo>
                    <a:pt x="56919" y="199453"/>
                  </a:lnTo>
                  <a:lnTo>
                    <a:pt x="64349" y="196181"/>
                  </a:lnTo>
                  <a:lnTo>
                    <a:pt x="75724" y="180065"/>
                  </a:lnTo>
                  <a:lnTo>
                    <a:pt x="95127" y="125420"/>
                  </a:lnTo>
                  <a:lnTo>
                    <a:pt x="97982" y="99873"/>
                  </a:lnTo>
                  <a:lnTo>
                    <a:pt x="99913" y="95869"/>
                  </a:lnTo>
                  <a:lnTo>
                    <a:pt x="102370" y="97878"/>
                  </a:lnTo>
                  <a:lnTo>
                    <a:pt x="130544" y="153252"/>
                  </a:lnTo>
                  <a:lnTo>
                    <a:pt x="155640" y="169626"/>
                  </a:lnTo>
                  <a:lnTo>
                    <a:pt x="162918" y="170446"/>
                  </a:lnTo>
                  <a:lnTo>
                    <a:pt x="168940" y="168654"/>
                  </a:lnTo>
                  <a:lnTo>
                    <a:pt x="184493" y="158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4103" y="3756173"/>
              <a:ext cx="133719" cy="202169"/>
            </a:xfrm>
            <a:custGeom>
              <a:avLst/>
              <a:gdLst/>
              <a:ahLst/>
              <a:cxnLst/>
              <a:rect l="0" t="0" r="0" b="0"/>
              <a:pathLst>
                <a:path w="133719" h="202169">
                  <a:moveTo>
                    <a:pt x="7376" y="105285"/>
                  </a:moveTo>
                  <a:lnTo>
                    <a:pt x="22031" y="167377"/>
                  </a:lnTo>
                  <a:lnTo>
                    <a:pt x="32125" y="199721"/>
                  </a:lnTo>
                  <a:lnTo>
                    <a:pt x="32065" y="202168"/>
                  </a:lnTo>
                  <a:lnTo>
                    <a:pt x="25758" y="192408"/>
                  </a:lnTo>
                  <a:lnTo>
                    <a:pt x="7486" y="138060"/>
                  </a:lnTo>
                  <a:lnTo>
                    <a:pt x="0" y="102518"/>
                  </a:lnTo>
                  <a:lnTo>
                    <a:pt x="901" y="65471"/>
                  </a:lnTo>
                  <a:lnTo>
                    <a:pt x="3060" y="54175"/>
                  </a:lnTo>
                  <a:lnTo>
                    <a:pt x="14816" y="35386"/>
                  </a:lnTo>
                  <a:lnTo>
                    <a:pt x="22865" y="27100"/>
                  </a:lnTo>
                  <a:lnTo>
                    <a:pt x="44286" y="17894"/>
                  </a:lnTo>
                  <a:lnTo>
                    <a:pt x="100278" y="4262"/>
                  </a:lnTo>
                  <a:lnTo>
                    <a:pt x="1337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85932" y="3840401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6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80992" y="37035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28046" y="3598245"/>
              <a:ext cx="198094" cy="348063"/>
            </a:xfrm>
            <a:custGeom>
              <a:avLst/>
              <a:gdLst/>
              <a:ahLst/>
              <a:cxnLst/>
              <a:rect l="0" t="0" r="0" b="0"/>
              <a:pathLst>
                <a:path w="198094" h="34806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308" y="91829"/>
                  </a:lnTo>
                  <a:lnTo>
                    <a:pt x="30248" y="147014"/>
                  </a:lnTo>
                  <a:lnTo>
                    <a:pt x="44212" y="205078"/>
                  </a:lnTo>
                  <a:lnTo>
                    <a:pt x="58235" y="262821"/>
                  </a:lnTo>
                  <a:lnTo>
                    <a:pt x="67374" y="322823"/>
                  </a:lnTo>
                  <a:lnTo>
                    <a:pt x="74167" y="282877"/>
                  </a:lnTo>
                  <a:lnTo>
                    <a:pt x="88949" y="252271"/>
                  </a:lnTo>
                  <a:lnTo>
                    <a:pt x="104639" y="237683"/>
                  </a:lnTo>
                  <a:lnTo>
                    <a:pt x="113736" y="232155"/>
                  </a:lnTo>
                  <a:lnTo>
                    <a:pt x="133203" y="229132"/>
                  </a:lnTo>
                  <a:lnTo>
                    <a:pt x="143307" y="229964"/>
                  </a:lnTo>
                  <a:lnTo>
                    <a:pt x="160774" y="237127"/>
                  </a:lnTo>
                  <a:lnTo>
                    <a:pt x="168707" y="242313"/>
                  </a:lnTo>
                  <a:lnTo>
                    <a:pt x="180641" y="257433"/>
                  </a:lnTo>
                  <a:lnTo>
                    <a:pt x="197835" y="295736"/>
                  </a:lnTo>
                  <a:lnTo>
                    <a:pt x="198093" y="304782"/>
                  </a:lnTo>
                  <a:lnTo>
                    <a:pt x="192142" y="321073"/>
                  </a:lnTo>
                  <a:lnTo>
                    <a:pt x="175637" y="343397"/>
                  </a:lnTo>
                  <a:lnTo>
                    <a:pt x="168088" y="347085"/>
                  </a:lnTo>
                  <a:lnTo>
                    <a:pt x="150340" y="348062"/>
                  </a:lnTo>
                  <a:lnTo>
                    <a:pt x="8981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65262" y="3608774"/>
              <a:ext cx="144276" cy="342563"/>
            </a:xfrm>
            <a:custGeom>
              <a:avLst/>
              <a:gdLst/>
              <a:ahLst/>
              <a:cxnLst/>
              <a:rect l="0" t="0" r="0" b="0"/>
              <a:pathLst>
                <a:path w="144276" h="342563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1453" y="147997"/>
                  </a:lnTo>
                  <a:lnTo>
                    <a:pt x="21331" y="200219"/>
                  </a:lnTo>
                  <a:lnTo>
                    <a:pt x="31666" y="249617"/>
                  </a:lnTo>
                  <a:lnTo>
                    <a:pt x="46804" y="305876"/>
                  </a:lnTo>
                  <a:lnTo>
                    <a:pt x="42962" y="265682"/>
                  </a:lnTo>
                  <a:lnTo>
                    <a:pt x="47954" y="232358"/>
                  </a:lnTo>
                  <a:lnTo>
                    <a:pt x="62432" y="205847"/>
                  </a:lnTo>
                  <a:lnTo>
                    <a:pt x="70867" y="201572"/>
                  </a:lnTo>
                  <a:lnTo>
                    <a:pt x="92718" y="199941"/>
                  </a:lnTo>
                  <a:lnTo>
                    <a:pt x="111788" y="206236"/>
                  </a:lnTo>
                  <a:lnTo>
                    <a:pt x="120148" y="211190"/>
                  </a:lnTo>
                  <a:lnTo>
                    <a:pt x="132558" y="226053"/>
                  </a:lnTo>
                  <a:lnTo>
                    <a:pt x="140803" y="245527"/>
                  </a:lnTo>
                  <a:lnTo>
                    <a:pt x="144275" y="281629"/>
                  </a:lnTo>
                  <a:lnTo>
                    <a:pt x="140941" y="304153"/>
                  </a:lnTo>
                  <a:lnTo>
                    <a:pt x="132440" y="322742"/>
                  </a:lnTo>
                  <a:lnTo>
                    <a:pt x="126898" y="330975"/>
                  </a:lnTo>
                  <a:lnTo>
                    <a:pt x="118524" y="336463"/>
                  </a:lnTo>
                  <a:lnTo>
                    <a:pt x="96741" y="342562"/>
                  </a:lnTo>
                  <a:lnTo>
                    <a:pt x="77701" y="342153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23189" y="3742830"/>
              <a:ext cx="113077" cy="186422"/>
            </a:xfrm>
            <a:custGeom>
              <a:avLst/>
              <a:gdLst/>
              <a:ahLst/>
              <a:cxnLst/>
              <a:rect l="0" t="0" r="0" b="0"/>
              <a:pathLst>
                <a:path w="113077" h="186422">
                  <a:moveTo>
                    <a:pt x="0" y="76514"/>
                  </a:moveTo>
                  <a:lnTo>
                    <a:pt x="37478" y="68180"/>
                  </a:lnTo>
                  <a:lnTo>
                    <a:pt x="83312" y="60830"/>
                  </a:lnTo>
                  <a:lnTo>
                    <a:pt x="109953" y="45870"/>
                  </a:lnTo>
                  <a:lnTo>
                    <a:pt x="113076" y="38537"/>
                  </a:lnTo>
                  <a:lnTo>
                    <a:pt x="112819" y="30139"/>
                  </a:lnTo>
                  <a:lnTo>
                    <a:pt x="110308" y="21031"/>
                  </a:lnTo>
                  <a:lnTo>
                    <a:pt x="105124" y="13789"/>
                  </a:lnTo>
                  <a:lnTo>
                    <a:pt x="90006" y="2622"/>
                  </a:lnTo>
                  <a:lnTo>
                    <a:pt x="68469" y="0"/>
                  </a:lnTo>
                  <a:lnTo>
                    <a:pt x="45638" y="3903"/>
                  </a:lnTo>
                  <a:lnTo>
                    <a:pt x="27693" y="13437"/>
                  </a:lnTo>
                  <a:lnTo>
                    <a:pt x="15038" y="28592"/>
                  </a:lnTo>
                  <a:lnTo>
                    <a:pt x="6683" y="48196"/>
                  </a:lnTo>
                  <a:lnTo>
                    <a:pt x="3150" y="84371"/>
                  </a:lnTo>
                  <a:lnTo>
                    <a:pt x="10162" y="117836"/>
                  </a:lnTo>
                  <a:lnTo>
                    <a:pt x="39481" y="171166"/>
                  </a:lnTo>
                  <a:lnTo>
                    <a:pt x="48547" y="178220"/>
                  </a:lnTo>
                  <a:lnTo>
                    <a:pt x="71100" y="186057"/>
                  </a:lnTo>
                  <a:lnTo>
                    <a:pt x="87362" y="186421"/>
                  </a:lnTo>
                  <a:lnTo>
                    <a:pt x="105285" y="181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45753" y="3742673"/>
              <a:ext cx="151178" cy="172148"/>
            </a:xfrm>
            <a:custGeom>
              <a:avLst/>
              <a:gdLst/>
              <a:ahLst/>
              <a:cxnLst/>
              <a:rect l="0" t="0" r="0" b="0"/>
              <a:pathLst>
                <a:path w="151178" h="172148">
                  <a:moveTo>
                    <a:pt x="109063" y="97728"/>
                  </a:moveTo>
                  <a:lnTo>
                    <a:pt x="100730" y="60250"/>
                  </a:lnTo>
                  <a:lnTo>
                    <a:pt x="97171" y="37787"/>
                  </a:lnTo>
                  <a:lnTo>
                    <a:pt x="87790" y="20005"/>
                  </a:lnTo>
                  <a:lnTo>
                    <a:pt x="72702" y="7422"/>
                  </a:lnTo>
                  <a:lnTo>
                    <a:pt x="63766" y="2429"/>
                  </a:lnTo>
                  <a:lnTo>
                    <a:pt x="44477" y="0"/>
                  </a:lnTo>
                  <a:lnTo>
                    <a:pt x="34420" y="991"/>
                  </a:lnTo>
                  <a:lnTo>
                    <a:pt x="26546" y="5160"/>
                  </a:lnTo>
                  <a:lnTo>
                    <a:pt x="14677" y="19152"/>
                  </a:lnTo>
                  <a:lnTo>
                    <a:pt x="1418" y="52349"/>
                  </a:lnTo>
                  <a:lnTo>
                    <a:pt x="0" y="75220"/>
                  </a:lnTo>
                  <a:lnTo>
                    <a:pt x="8621" y="118498"/>
                  </a:lnTo>
                  <a:lnTo>
                    <a:pt x="23801" y="150285"/>
                  </a:lnTo>
                  <a:lnTo>
                    <a:pt x="39583" y="165150"/>
                  </a:lnTo>
                  <a:lnTo>
                    <a:pt x="48705" y="170752"/>
                  </a:lnTo>
                  <a:lnTo>
                    <a:pt x="57126" y="172147"/>
                  </a:lnTo>
                  <a:lnTo>
                    <a:pt x="65080" y="170737"/>
                  </a:lnTo>
                  <a:lnTo>
                    <a:pt x="72722" y="167458"/>
                  </a:lnTo>
                  <a:lnTo>
                    <a:pt x="84333" y="154455"/>
                  </a:lnTo>
                  <a:lnTo>
                    <a:pt x="101319" y="111923"/>
                  </a:lnTo>
                  <a:lnTo>
                    <a:pt x="102502" y="88829"/>
                  </a:lnTo>
                  <a:lnTo>
                    <a:pt x="101468" y="73885"/>
                  </a:lnTo>
                  <a:lnTo>
                    <a:pt x="102830" y="74814"/>
                  </a:lnTo>
                  <a:lnTo>
                    <a:pt x="134014" y="137081"/>
                  </a:lnTo>
                  <a:lnTo>
                    <a:pt x="151177" y="150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17987" y="3712551"/>
              <a:ext cx="157929" cy="204022"/>
            </a:xfrm>
            <a:custGeom>
              <a:avLst/>
              <a:gdLst/>
              <a:ahLst/>
              <a:cxnLst/>
              <a:rect l="0" t="0" r="0" b="0"/>
              <a:pathLst>
                <a:path w="157929" h="204022">
                  <a:moveTo>
                    <a:pt x="0" y="85736"/>
                  </a:moveTo>
                  <a:lnTo>
                    <a:pt x="14573" y="139880"/>
                  </a:lnTo>
                  <a:lnTo>
                    <a:pt x="33814" y="194827"/>
                  </a:lnTo>
                  <a:lnTo>
                    <a:pt x="34241" y="201747"/>
                  </a:lnTo>
                  <a:lnTo>
                    <a:pt x="32186" y="204021"/>
                  </a:lnTo>
                  <a:lnTo>
                    <a:pt x="28476" y="203197"/>
                  </a:lnTo>
                  <a:lnTo>
                    <a:pt x="21235" y="189803"/>
                  </a:lnTo>
                  <a:lnTo>
                    <a:pt x="4703" y="129812"/>
                  </a:lnTo>
                  <a:lnTo>
                    <a:pt x="929" y="74902"/>
                  </a:lnTo>
                  <a:lnTo>
                    <a:pt x="3395" y="36122"/>
                  </a:lnTo>
                  <a:lnTo>
                    <a:pt x="5773" y="24584"/>
                  </a:lnTo>
                  <a:lnTo>
                    <a:pt x="10868" y="15722"/>
                  </a:lnTo>
                  <a:lnTo>
                    <a:pt x="25887" y="2756"/>
                  </a:lnTo>
                  <a:lnTo>
                    <a:pt x="34806" y="0"/>
                  </a:lnTo>
                  <a:lnTo>
                    <a:pt x="54074" y="58"/>
                  </a:lnTo>
                  <a:lnTo>
                    <a:pt x="71216" y="7102"/>
                  </a:lnTo>
                  <a:lnTo>
                    <a:pt x="86634" y="19202"/>
                  </a:lnTo>
                  <a:lnTo>
                    <a:pt x="107298" y="46915"/>
                  </a:lnTo>
                  <a:lnTo>
                    <a:pt x="128473" y="97608"/>
                  </a:lnTo>
                  <a:lnTo>
                    <a:pt x="138987" y="124938"/>
                  </a:lnTo>
                  <a:lnTo>
                    <a:pt x="148857" y="174371"/>
                  </a:lnTo>
                  <a:lnTo>
                    <a:pt x="157928" y="201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57759" y="3531739"/>
              <a:ext cx="232754" cy="399753"/>
            </a:xfrm>
            <a:custGeom>
              <a:avLst/>
              <a:gdLst/>
              <a:ahLst/>
              <a:cxnLst/>
              <a:rect l="0" t="0" r="0" b="0"/>
              <a:pathLst>
                <a:path w="232754" h="399753">
                  <a:moveTo>
                    <a:pt x="134011" y="55978"/>
                  </a:moveTo>
                  <a:lnTo>
                    <a:pt x="104702" y="17604"/>
                  </a:lnTo>
                  <a:lnTo>
                    <a:pt x="78923" y="1974"/>
                  </a:lnTo>
                  <a:lnTo>
                    <a:pt x="59224" y="0"/>
                  </a:lnTo>
                  <a:lnTo>
                    <a:pt x="39941" y="4193"/>
                  </a:lnTo>
                  <a:lnTo>
                    <a:pt x="23572" y="13855"/>
                  </a:lnTo>
                  <a:lnTo>
                    <a:pt x="11617" y="32187"/>
                  </a:lnTo>
                  <a:lnTo>
                    <a:pt x="3574" y="55933"/>
                  </a:lnTo>
                  <a:lnTo>
                    <a:pt x="0" y="82084"/>
                  </a:lnTo>
                  <a:lnTo>
                    <a:pt x="4650" y="106185"/>
                  </a:lnTo>
                  <a:lnTo>
                    <a:pt x="20422" y="136365"/>
                  </a:lnTo>
                  <a:lnTo>
                    <a:pt x="46713" y="167523"/>
                  </a:lnTo>
                  <a:lnTo>
                    <a:pt x="66746" y="175744"/>
                  </a:lnTo>
                  <a:lnTo>
                    <a:pt x="130178" y="183793"/>
                  </a:lnTo>
                  <a:lnTo>
                    <a:pt x="163291" y="198874"/>
                  </a:lnTo>
                  <a:lnTo>
                    <a:pt x="188440" y="219330"/>
                  </a:lnTo>
                  <a:lnTo>
                    <a:pt x="209539" y="247098"/>
                  </a:lnTo>
                  <a:lnTo>
                    <a:pt x="231593" y="298345"/>
                  </a:lnTo>
                  <a:lnTo>
                    <a:pt x="232753" y="319284"/>
                  </a:lnTo>
                  <a:lnTo>
                    <a:pt x="223965" y="366912"/>
                  </a:lnTo>
                  <a:lnTo>
                    <a:pt x="218547" y="376741"/>
                  </a:lnTo>
                  <a:lnTo>
                    <a:pt x="203168" y="390782"/>
                  </a:lnTo>
                  <a:lnTo>
                    <a:pt x="181515" y="397802"/>
                  </a:lnTo>
                  <a:lnTo>
                    <a:pt x="157463" y="399752"/>
                  </a:lnTo>
                  <a:lnTo>
                    <a:pt x="102741" y="388435"/>
                  </a:lnTo>
                  <a:lnTo>
                    <a:pt x="49783" y="361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93264" y="3690391"/>
              <a:ext cx="161719" cy="184865"/>
            </a:xfrm>
            <a:custGeom>
              <a:avLst/>
              <a:gdLst/>
              <a:ahLst/>
              <a:cxnLst/>
              <a:rect l="0" t="0" r="0" b="0"/>
              <a:pathLst>
                <a:path w="161719" h="184865">
                  <a:moveTo>
                    <a:pt x="24847" y="86839"/>
                  </a:moveTo>
                  <a:lnTo>
                    <a:pt x="68810" y="72185"/>
                  </a:lnTo>
                  <a:lnTo>
                    <a:pt x="82601" y="59269"/>
                  </a:lnTo>
                  <a:lnTo>
                    <a:pt x="87916" y="50911"/>
                  </a:lnTo>
                  <a:lnTo>
                    <a:pt x="89120" y="41830"/>
                  </a:lnTo>
                  <a:lnTo>
                    <a:pt x="84219" y="22381"/>
                  </a:lnTo>
                  <a:lnTo>
                    <a:pt x="71122" y="8278"/>
                  </a:lnTo>
                  <a:lnTo>
                    <a:pt x="62716" y="2879"/>
                  </a:lnTo>
                  <a:lnTo>
                    <a:pt x="44018" y="0"/>
                  </a:lnTo>
                  <a:lnTo>
                    <a:pt x="34118" y="870"/>
                  </a:lnTo>
                  <a:lnTo>
                    <a:pt x="26349" y="4960"/>
                  </a:lnTo>
                  <a:lnTo>
                    <a:pt x="14596" y="18863"/>
                  </a:lnTo>
                  <a:lnTo>
                    <a:pt x="1403" y="46420"/>
                  </a:lnTo>
                  <a:lnTo>
                    <a:pt x="0" y="69655"/>
                  </a:lnTo>
                  <a:lnTo>
                    <a:pt x="8631" y="117109"/>
                  </a:lnTo>
                  <a:lnTo>
                    <a:pt x="23812" y="144031"/>
                  </a:lnTo>
                  <a:lnTo>
                    <a:pt x="43128" y="166825"/>
                  </a:lnTo>
                  <a:lnTo>
                    <a:pt x="69258" y="182808"/>
                  </a:lnTo>
                  <a:lnTo>
                    <a:pt x="92159" y="184864"/>
                  </a:lnTo>
                  <a:lnTo>
                    <a:pt x="151798" y="173549"/>
                  </a:lnTo>
                  <a:lnTo>
                    <a:pt x="161718" y="171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68308" y="3735261"/>
              <a:ext cx="228830" cy="171160"/>
            </a:xfrm>
            <a:custGeom>
              <a:avLst/>
              <a:gdLst/>
              <a:ahLst/>
              <a:cxnLst/>
              <a:rect l="0" t="0" r="0" b="0"/>
              <a:pathLst>
                <a:path w="228830" h="171160">
                  <a:moveTo>
                    <a:pt x="49845" y="94611"/>
                  </a:moveTo>
                  <a:lnTo>
                    <a:pt x="66613" y="89022"/>
                  </a:lnTo>
                  <a:lnTo>
                    <a:pt x="77964" y="76919"/>
                  </a:lnTo>
                  <a:lnTo>
                    <a:pt x="82629" y="68779"/>
                  </a:lnTo>
                  <a:lnTo>
                    <a:pt x="84693" y="47255"/>
                  </a:lnTo>
                  <a:lnTo>
                    <a:pt x="80541" y="24431"/>
                  </a:lnTo>
                  <a:lnTo>
                    <a:pt x="70896" y="6488"/>
                  </a:lnTo>
                  <a:lnTo>
                    <a:pt x="63879" y="1938"/>
                  </a:lnTo>
                  <a:lnTo>
                    <a:pt x="46724" y="0"/>
                  </a:lnTo>
                  <a:lnTo>
                    <a:pt x="38406" y="3461"/>
                  </a:lnTo>
                  <a:lnTo>
                    <a:pt x="22924" y="16666"/>
                  </a:lnTo>
                  <a:lnTo>
                    <a:pt x="6644" y="43830"/>
                  </a:lnTo>
                  <a:lnTo>
                    <a:pt x="0" y="79695"/>
                  </a:lnTo>
                  <a:lnTo>
                    <a:pt x="3621" y="119957"/>
                  </a:lnTo>
                  <a:lnTo>
                    <a:pt x="12143" y="141361"/>
                  </a:lnTo>
                  <a:lnTo>
                    <a:pt x="17692" y="150344"/>
                  </a:lnTo>
                  <a:lnTo>
                    <a:pt x="33215" y="163445"/>
                  </a:lnTo>
                  <a:lnTo>
                    <a:pt x="42268" y="168577"/>
                  </a:lnTo>
                  <a:lnTo>
                    <a:pt x="61685" y="171159"/>
                  </a:lnTo>
                  <a:lnTo>
                    <a:pt x="71776" y="170209"/>
                  </a:lnTo>
                  <a:lnTo>
                    <a:pt x="89228" y="159796"/>
                  </a:lnTo>
                  <a:lnTo>
                    <a:pt x="103613" y="143469"/>
                  </a:lnTo>
                  <a:lnTo>
                    <a:pt x="126278" y="94113"/>
                  </a:lnTo>
                  <a:lnTo>
                    <a:pt x="131763" y="57289"/>
                  </a:lnTo>
                  <a:lnTo>
                    <a:pt x="133703" y="53352"/>
                  </a:lnTo>
                  <a:lnTo>
                    <a:pt x="136166" y="55407"/>
                  </a:lnTo>
                  <a:lnTo>
                    <a:pt x="164351" y="110865"/>
                  </a:lnTo>
                  <a:lnTo>
                    <a:pt x="183858" y="132833"/>
                  </a:lnTo>
                  <a:lnTo>
                    <a:pt x="200653" y="140845"/>
                  </a:lnTo>
                  <a:lnTo>
                    <a:pt x="228829" y="147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121669" y="4844951"/>
            <a:ext cx="210571" cy="76765"/>
          </a:xfrm>
          <a:custGeom>
            <a:avLst/>
            <a:gdLst/>
            <a:ahLst/>
            <a:cxnLst/>
            <a:rect l="0" t="0" r="0" b="0"/>
            <a:pathLst>
              <a:path w="210571" h="76765">
                <a:moveTo>
                  <a:pt x="0" y="24874"/>
                </a:moveTo>
                <a:lnTo>
                  <a:pt x="14655" y="68836"/>
                </a:lnTo>
                <a:lnTo>
                  <a:pt x="20298" y="74069"/>
                </a:lnTo>
                <a:lnTo>
                  <a:pt x="27570" y="76388"/>
                </a:lnTo>
                <a:lnTo>
                  <a:pt x="35928" y="76764"/>
                </a:lnTo>
                <a:lnTo>
                  <a:pt x="42669" y="73505"/>
                </a:lnTo>
                <a:lnTo>
                  <a:pt x="87894" y="19733"/>
                </a:lnTo>
                <a:lnTo>
                  <a:pt x="127066" y="1371"/>
                </a:lnTo>
                <a:lnTo>
                  <a:pt x="147721" y="0"/>
                </a:lnTo>
                <a:lnTo>
                  <a:pt x="167430" y="4460"/>
                </a:lnTo>
                <a:lnTo>
                  <a:pt x="210570" y="2487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387465" y="4655920"/>
            <a:ext cx="1281895" cy="479529"/>
            <a:chOff x="387465" y="4655920"/>
            <a:chExt cx="1281895" cy="479529"/>
          </a:xfrm>
        </p:grpSpPr>
        <p:sp>
          <p:nvSpPr>
            <p:cNvPr id="84" name="Freeform 83"/>
            <p:cNvSpPr/>
            <p:nvPr/>
          </p:nvSpPr>
          <p:spPr>
            <a:xfrm>
              <a:off x="387465" y="4655920"/>
              <a:ext cx="239573" cy="479529"/>
            </a:xfrm>
            <a:custGeom>
              <a:avLst/>
              <a:gdLst/>
              <a:ahLst/>
              <a:cxnLst/>
              <a:rect l="0" t="0" r="0" b="0"/>
              <a:pathLst>
                <a:path w="239573" h="479529">
                  <a:moveTo>
                    <a:pt x="207987" y="55977"/>
                  </a:moveTo>
                  <a:lnTo>
                    <a:pt x="198412" y="31931"/>
                  </a:lnTo>
                  <a:lnTo>
                    <a:pt x="187743" y="17604"/>
                  </a:lnTo>
                  <a:lnTo>
                    <a:pt x="162994" y="1973"/>
                  </a:lnTo>
                  <a:lnTo>
                    <a:pt x="143537" y="0"/>
                  </a:lnTo>
                  <a:lnTo>
                    <a:pt x="124360" y="4192"/>
                  </a:lnTo>
                  <a:lnTo>
                    <a:pt x="92985" y="25947"/>
                  </a:lnTo>
                  <a:lnTo>
                    <a:pt x="79666" y="40291"/>
                  </a:lnTo>
                  <a:lnTo>
                    <a:pt x="52842" y="99733"/>
                  </a:lnTo>
                  <a:lnTo>
                    <a:pt x="31285" y="151751"/>
                  </a:lnTo>
                  <a:lnTo>
                    <a:pt x="15415" y="212676"/>
                  </a:lnTo>
                  <a:lnTo>
                    <a:pt x="2185" y="273800"/>
                  </a:lnTo>
                  <a:lnTo>
                    <a:pt x="0" y="322638"/>
                  </a:lnTo>
                  <a:lnTo>
                    <a:pt x="7411" y="366095"/>
                  </a:lnTo>
                  <a:lnTo>
                    <a:pt x="36875" y="423719"/>
                  </a:lnTo>
                  <a:lnTo>
                    <a:pt x="65436" y="464100"/>
                  </a:lnTo>
                  <a:lnTo>
                    <a:pt x="83800" y="476401"/>
                  </a:lnTo>
                  <a:lnTo>
                    <a:pt x="106779" y="479528"/>
                  </a:lnTo>
                  <a:lnTo>
                    <a:pt x="131420" y="475849"/>
                  </a:lnTo>
                  <a:lnTo>
                    <a:pt x="163853" y="460624"/>
                  </a:lnTo>
                  <a:lnTo>
                    <a:pt x="188801" y="440125"/>
                  </a:lnTo>
                  <a:lnTo>
                    <a:pt x="239572" y="392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9526" y="4853381"/>
              <a:ext cx="356010" cy="239136"/>
            </a:xfrm>
            <a:custGeom>
              <a:avLst/>
              <a:gdLst/>
              <a:ahLst/>
              <a:cxnLst/>
              <a:rect l="0" t="0" r="0" b="0"/>
              <a:pathLst>
                <a:path w="356010" h="239136">
                  <a:moveTo>
                    <a:pt x="134910" y="79615"/>
                  </a:moveTo>
                  <a:lnTo>
                    <a:pt x="114667" y="35652"/>
                  </a:lnTo>
                  <a:lnTo>
                    <a:pt x="95507" y="10956"/>
                  </a:lnTo>
                  <a:lnTo>
                    <a:pt x="75674" y="2307"/>
                  </a:lnTo>
                  <a:lnTo>
                    <a:pt x="63834" y="0"/>
                  </a:lnTo>
                  <a:lnTo>
                    <a:pt x="53601" y="802"/>
                  </a:lnTo>
                  <a:lnTo>
                    <a:pt x="35992" y="7932"/>
                  </a:lnTo>
                  <a:lnTo>
                    <a:pt x="20367" y="25139"/>
                  </a:lnTo>
                  <a:lnTo>
                    <a:pt x="7963" y="48384"/>
                  </a:lnTo>
                  <a:lnTo>
                    <a:pt x="0" y="101435"/>
                  </a:lnTo>
                  <a:lnTo>
                    <a:pt x="4016" y="156974"/>
                  </a:lnTo>
                  <a:lnTo>
                    <a:pt x="17245" y="203430"/>
                  </a:lnTo>
                  <a:lnTo>
                    <a:pt x="28412" y="220821"/>
                  </a:lnTo>
                  <a:lnTo>
                    <a:pt x="44294" y="233230"/>
                  </a:lnTo>
                  <a:lnTo>
                    <a:pt x="53442" y="238177"/>
                  </a:lnTo>
                  <a:lnTo>
                    <a:pt x="61881" y="239135"/>
                  </a:lnTo>
                  <a:lnTo>
                    <a:pt x="77496" y="233961"/>
                  </a:lnTo>
                  <a:lnTo>
                    <a:pt x="99441" y="217893"/>
                  </a:lnTo>
                  <a:lnTo>
                    <a:pt x="115172" y="192726"/>
                  </a:lnTo>
                  <a:lnTo>
                    <a:pt x="129798" y="151610"/>
                  </a:lnTo>
                  <a:lnTo>
                    <a:pt x="132226" y="114335"/>
                  </a:lnTo>
                  <a:lnTo>
                    <a:pt x="128648" y="91536"/>
                  </a:lnTo>
                  <a:lnTo>
                    <a:pt x="127226" y="88732"/>
                  </a:lnTo>
                  <a:lnTo>
                    <a:pt x="126278" y="91542"/>
                  </a:lnTo>
                  <a:lnTo>
                    <a:pt x="126394" y="105973"/>
                  </a:lnTo>
                  <a:lnTo>
                    <a:pt x="139147" y="154012"/>
                  </a:lnTo>
                  <a:lnTo>
                    <a:pt x="154753" y="179517"/>
                  </a:lnTo>
                  <a:lnTo>
                    <a:pt x="162177" y="183651"/>
                  </a:lnTo>
                  <a:lnTo>
                    <a:pt x="179784" y="185125"/>
                  </a:lnTo>
                  <a:lnTo>
                    <a:pt x="187053" y="181540"/>
                  </a:lnTo>
                  <a:lnTo>
                    <a:pt x="198249" y="168198"/>
                  </a:lnTo>
                  <a:lnTo>
                    <a:pt x="207733" y="130821"/>
                  </a:lnTo>
                  <a:lnTo>
                    <a:pt x="210365" y="131300"/>
                  </a:lnTo>
                  <a:lnTo>
                    <a:pt x="213289" y="135128"/>
                  </a:lnTo>
                  <a:lnTo>
                    <a:pt x="229821" y="187588"/>
                  </a:lnTo>
                  <a:lnTo>
                    <a:pt x="234415" y="205982"/>
                  </a:lnTo>
                  <a:lnTo>
                    <a:pt x="234002" y="205973"/>
                  </a:lnTo>
                  <a:lnTo>
                    <a:pt x="223002" y="170430"/>
                  </a:lnTo>
                  <a:lnTo>
                    <a:pt x="214058" y="112299"/>
                  </a:lnTo>
                  <a:lnTo>
                    <a:pt x="215813" y="79940"/>
                  </a:lnTo>
                  <a:lnTo>
                    <a:pt x="228057" y="37565"/>
                  </a:lnTo>
                  <a:lnTo>
                    <a:pt x="239090" y="16472"/>
                  </a:lnTo>
                  <a:lnTo>
                    <a:pt x="247647" y="9443"/>
                  </a:lnTo>
                  <a:lnTo>
                    <a:pt x="269634" y="1634"/>
                  </a:lnTo>
                  <a:lnTo>
                    <a:pt x="279708" y="3061"/>
                  </a:lnTo>
                  <a:lnTo>
                    <a:pt x="297141" y="14005"/>
                  </a:lnTo>
                  <a:lnTo>
                    <a:pt x="320109" y="39898"/>
                  </a:lnTo>
                  <a:lnTo>
                    <a:pt x="348303" y="100882"/>
                  </a:lnTo>
                  <a:lnTo>
                    <a:pt x="356009" y="153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32485" y="4859341"/>
              <a:ext cx="173621" cy="219444"/>
            </a:xfrm>
            <a:custGeom>
              <a:avLst/>
              <a:gdLst/>
              <a:ahLst/>
              <a:cxnLst/>
              <a:rect l="0" t="0" r="0" b="0"/>
              <a:pathLst>
                <a:path w="173621" h="219444">
                  <a:moveTo>
                    <a:pt x="99920" y="126297"/>
                  </a:moveTo>
                  <a:lnTo>
                    <a:pt x="105509" y="109530"/>
                  </a:lnTo>
                  <a:lnTo>
                    <a:pt x="103396" y="71156"/>
                  </a:lnTo>
                  <a:lnTo>
                    <a:pt x="89772" y="33920"/>
                  </a:lnTo>
                  <a:lnTo>
                    <a:pt x="70917" y="6249"/>
                  </a:lnTo>
                  <a:lnTo>
                    <a:pt x="63037" y="1811"/>
                  </a:lnTo>
                  <a:lnTo>
                    <a:pt x="44923" y="0"/>
                  </a:lnTo>
                  <a:lnTo>
                    <a:pt x="28294" y="6214"/>
                  </a:lnTo>
                  <a:lnTo>
                    <a:pt x="20584" y="11147"/>
                  </a:lnTo>
                  <a:lnTo>
                    <a:pt x="15444" y="20285"/>
                  </a:lnTo>
                  <a:lnTo>
                    <a:pt x="4075" y="73857"/>
                  </a:lnTo>
                  <a:lnTo>
                    <a:pt x="0" y="102990"/>
                  </a:lnTo>
                  <a:lnTo>
                    <a:pt x="6917" y="163114"/>
                  </a:lnTo>
                  <a:lnTo>
                    <a:pt x="19331" y="198427"/>
                  </a:lnTo>
                  <a:lnTo>
                    <a:pt x="25137" y="209479"/>
                  </a:lnTo>
                  <a:lnTo>
                    <a:pt x="33687" y="215677"/>
                  </a:lnTo>
                  <a:lnTo>
                    <a:pt x="55665" y="219443"/>
                  </a:lnTo>
                  <a:lnTo>
                    <a:pt x="64568" y="216471"/>
                  </a:lnTo>
                  <a:lnTo>
                    <a:pt x="77579" y="203809"/>
                  </a:lnTo>
                  <a:lnTo>
                    <a:pt x="103009" y="146765"/>
                  </a:lnTo>
                  <a:lnTo>
                    <a:pt x="110149" y="97671"/>
                  </a:lnTo>
                  <a:lnTo>
                    <a:pt x="112589" y="96685"/>
                  </a:lnTo>
                  <a:lnTo>
                    <a:pt x="115385" y="99536"/>
                  </a:lnTo>
                  <a:lnTo>
                    <a:pt x="147014" y="150376"/>
                  </a:lnTo>
                  <a:lnTo>
                    <a:pt x="173620" y="178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40084" y="4659903"/>
              <a:ext cx="134478" cy="443065"/>
            </a:xfrm>
            <a:custGeom>
              <a:avLst/>
              <a:gdLst/>
              <a:ahLst/>
              <a:cxnLst/>
              <a:rect l="0" t="0" r="0" b="0"/>
              <a:pathLst>
                <a:path w="134478" h="443065">
                  <a:moveTo>
                    <a:pt x="71306" y="325735"/>
                  </a:moveTo>
                  <a:lnTo>
                    <a:pt x="79639" y="288257"/>
                  </a:lnTo>
                  <a:lnTo>
                    <a:pt x="80371" y="276183"/>
                  </a:lnTo>
                  <a:lnTo>
                    <a:pt x="77349" y="266964"/>
                  </a:lnTo>
                  <a:lnTo>
                    <a:pt x="71825" y="259648"/>
                  </a:lnTo>
                  <a:lnTo>
                    <a:pt x="64633" y="253601"/>
                  </a:lnTo>
                  <a:lnTo>
                    <a:pt x="56329" y="250739"/>
                  </a:lnTo>
                  <a:lnTo>
                    <a:pt x="37743" y="250679"/>
                  </a:lnTo>
                  <a:lnTo>
                    <a:pt x="30213" y="254641"/>
                  </a:lnTo>
                  <a:lnTo>
                    <a:pt x="18727" y="268401"/>
                  </a:lnTo>
                  <a:lnTo>
                    <a:pt x="5684" y="301468"/>
                  </a:lnTo>
                  <a:lnTo>
                    <a:pt x="0" y="340902"/>
                  </a:lnTo>
                  <a:lnTo>
                    <a:pt x="6484" y="394978"/>
                  </a:lnTo>
                  <a:lnTo>
                    <a:pt x="12471" y="418511"/>
                  </a:lnTo>
                  <a:lnTo>
                    <a:pt x="18044" y="427360"/>
                  </a:lnTo>
                  <a:lnTo>
                    <a:pt x="33596" y="440312"/>
                  </a:lnTo>
                  <a:lnTo>
                    <a:pt x="42656" y="443064"/>
                  </a:lnTo>
                  <a:lnTo>
                    <a:pt x="62082" y="443002"/>
                  </a:lnTo>
                  <a:lnTo>
                    <a:pt x="69836" y="439008"/>
                  </a:lnTo>
                  <a:lnTo>
                    <a:pt x="100344" y="397713"/>
                  </a:lnTo>
                  <a:lnTo>
                    <a:pt x="115134" y="356161"/>
                  </a:lnTo>
                  <a:lnTo>
                    <a:pt x="121337" y="301215"/>
                  </a:lnTo>
                  <a:lnTo>
                    <a:pt x="130668" y="241473"/>
                  </a:lnTo>
                  <a:lnTo>
                    <a:pt x="132178" y="188075"/>
                  </a:lnTo>
                  <a:lnTo>
                    <a:pt x="125737" y="139238"/>
                  </a:lnTo>
                  <a:lnTo>
                    <a:pt x="116419" y="82523"/>
                  </a:lnTo>
                  <a:lnTo>
                    <a:pt x="106250" y="30494"/>
                  </a:lnTo>
                  <a:lnTo>
                    <a:pt x="99315" y="3834"/>
                  </a:lnTo>
                  <a:lnTo>
                    <a:pt x="95827" y="0"/>
                  </a:lnTo>
                  <a:lnTo>
                    <a:pt x="92333" y="2124"/>
                  </a:lnTo>
                  <a:lnTo>
                    <a:pt x="88833" y="8219"/>
                  </a:lnTo>
                  <a:lnTo>
                    <a:pt x="83217" y="53962"/>
                  </a:lnTo>
                  <a:lnTo>
                    <a:pt x="83414" y="104830"/>
                  </a:lnTo>
                  <a:lnTo>
                    <a:pt x="90248" y="164596"/>
                  </a:lnTo>
                  <a:lnTo>
                    <a:pt x="94856" y="219499"/>
                  </a:lnTo>
                  <a:lnTo>
                    <a:pt x="103630" y="269691"/>
                  </a:lnTo>
                  <a:lnTo>
                    <a:pt x="111486" y="328573"/>
                  </a:lnTo>
                  <a:lnTo>
                    <a:pt x="118799" y="350783"/>
                  </a:lnTo>
                  <a:lnTo>
                    <a:pt x="134477" y="378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82562" y="4862463"/>
              <a:ext cx="186798" cy="216466"/>
            </a:xfrm>
            <a:custGeom>
              <a:avLst/>
              <a:gdLst/>
              <a:ahLst/>
              <a:cxnLst/>
              <a:rect l="0" t="0" r="0" b="0"/>
              <a:pathLst>
                <a:path w="186798" h="216466">
                  <a:moveTo>
                    <a:pt x="102569" y="81061"/>
                  </a:moveTo>
                  <a:lnTo>
                    <a:pt x="82271" y="21120"/>
                  </a:lnTo>
                  <a:lnTo>
                    <a:pt x="66641" y="3338"/>
                  </a:lnTo>
                  <a:lnTo>
                    <a:pt x="58730" y="0"/>
                  </a:lnTo>
                  <a:lnTo>
                    <a:pt x="51116" y="114"/>
                  </a:lnTo>
                  <a:lnTo>
                    <a:pt x="43700" y="2530"/>
                  </a:lnTo>
                  <a:lnTo>
                    <a:pt x="29222" y="17692"/>
                  </a:lnTo>
                  <a:lnTo>
                    <a:pt x="6452" y="59965"/>
                  </a:lnTo>
                  <a:lnTo>
                    <a:pt x="0" y="97167"/>
                  </a:lnTo>
                  <a:lnTo>
                    <a:pt x="6226" y="150490"/>
                  </a:lnTo>
                  <a:lnTo>
                    <a:pt x="21840" y="196031"/>
                  </a:lnTo>
                  <a:lnTo>
                    <a:pt x="27693" y="206841"/>
                  </a:lnTo>
                  <a:lnTo>
                    <a:pt x="35104" y="212877"/>
                  </a:lnTo>
                  <a:lnTo>
                    <a:pt x="43554" y="215732"/>
                  </a:lnTo>
                  <a:lnTo>
                    <a:pt x="52697" y="216465"/>
                  </a:lnTo>
                  <a:lnTo>
                    <a:pt x="69095" y="211040"/>
                  </a:lnTo>
                  <a:lnTo>
                    <a:pt x="76744" y="206319"/>
                  </a:lnTo>
                  <a:lnTo>
                    <a:pt x="88361" y="191713"/>
                  </a:lnTo>
                  <a:lnTo>
                    <a:pt x="93097" y="182905"/>
                  </a:lnTo>
                  <a:lnTo>
                    <a:pt x="101868" y="127911"/>
                  </a:lnTo>
                  <a:lnTo>
                    <a:pt x="110532" y="70775"/>
                  </a:lnTo>
                  <a:lnTo>
                    <a:pt x="111957" y="51923"/>
                  </a:lnTo>
                  <a:lnTo>
                    <a:pt x="127707" y="113495"/>
                  </a:lnTo>
                  <a:lnTo>
                    <a:pt x="143422" y="144484"/>
                  </a:lnTo>
                  <a:lnTo>
                    <a:pt x="159330" y="159162"/>
                  </a:lnTo>
                  <a:lnTo>
                    <a:pt x="186797" y="175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04626" y="5332421"/>
            <a:ext cx="2507452" cy="460200"/>
            <a:chOff x="104626" y="5332421"/>
            <a:chExt cx="2507452" cy="460200"/>
          </a:xfrm>
        </p:grpSpPr>
        <p:sp>
          <p:nvSpPr>
            <p:cNvPr id="90" name="Freeform 89"/>
            <p:cNvSpPr/>
            <p:nvPr/>
          </p:nvSpPr>
          <p:spPr>
            <a:xfrm>
              <a:off x="104626" y="5479586"/>
              <a:ext cx="231628" cy="95967"/>
            </a:xfrm>
            <a:custGeom>
              <a:avLst/>
              <a:gdLst/>
              <a:ahLst/>
              <a:cxnLst/>
              <a:rect l="0" t="0" r="0" b="0"/>
              <a:pathLst>
                <a:path w="231628" h="95967">
                  <a:moveTo>
                    <a:pt x="0" y="10762"/>
                  </a:moveTo>
                  <a:lnTo>
                    <a:pt x="19129" y="63467"/>
                  </a:lnTo>
                  <a:lnTo>
                    <a:pt x="30339" y="79420"/>
                  </a:lnTo>
                  <a:lnTo>
                    <a:pt x="46239" y="91189"/>
                  </a:lnTo>
                  <a:lnTo>
                    <a:pt x="55393" y="95966"/>
                  </a:lnTo>
                  <a:lnTo>
                    <a:pt x="63835" y="95640"/>
                  </a:lnTo>
                  <a:lnTo>
                    <a:pt x="71803" y="91914"/>
                  </a:lnTo>
                  <a:lnTo>
                    <a:pt x="85725" y="78415"/>
                  </a:lnTo>
                  <a:lnTo>
                    <a:pt x="120225" y="21929"/>
                  </a:lnTo>
                  <a:lnTo>
                    <a:pt x="133762" y="5586"/>
                  </a:lnTo>
                  <a:lnTo>
                    <a:pt x="142987" y="1462"/>
                  </a:lnTo>
                  <a:lnTo>
                    <a:pt x="165716" y="0"/>
                  </a:lnTo>
                  <a:lnTo>
                    <a:pt x="207689" y="8592"/>
                  </a:lnTo>
                  <a:lnTo>
                    <a:pt x="231627" y="21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8824" y="5364006"/>
              <a:ext cx="218833" cy="350447"/>
            </a:xfrm>
            <a:custGeom>
              <a:avLst/>
              <a:gdLst/>
              <a:ahLst/>
              <a:cxnLst/>
              <a:rect l="0" t="0" r="0" b="0"/>
              <a:pathLst>
                <a:path w="218833" h="350447">
                  <a:moveTo>
                    <a:pt x="31129" y="10528"/>
                  </a:moveTo>
                  <a:lnTo>
                    <a:pt x="19951" y="21707"/>
                  </a:lnTo>
                  <a:lnTo>
                    <a:pt x="14462" y="39673"/>
                  </a:lnTo>
                  <a:lnTo>
                    <a:pt x="9480" y="102840"/>
                  </a:lnTo>
                  <a:lnTo>
                    <a:pt x="1853" y="161257"/>
                  </a:lnTo>
                  <a:lnTo>
                    <a:pt x="0" y="223186"/>
                  </a:lnTo>
                  <a:lnTo>
                    <a:pt x="8039" y="279309"/>
                  </a:lnTo>
                  <a:lnTo>
                    <a:pt x="18698" y="313216"/>
                  </a:lnTo>
                  <a:lnTo>
                    <a:pt x="29894" y="330670"/>
                  </a:lnTo>
                  <a:lnTo>
                    <a:pt x="45788" y="343106"/>
                  </a:lnTo>
                  <a:lnTo>
                    <a:pt x="54939" y="348061"/>
                  </a:lnTo>
                  <a:lnTo>
                    <a:pt x="77586" y="350446"/>
                  </a:lnTo>
                  <a:lnTo>
                    <a:pt x="102079" y="346436"/>
                  </a:lnTo>
                  <a:lnTo>
                    <a:pt x="124664" y="336856"/>
                  </a:lnTo>
                  <a:lnTo>
                    <a:pt x="151520" y="312719"/>
                  </a:lnTo>
                  <a:lnTo>
                    <a:pt x="188735" y="259680"/>
                  </a:lnTo>
                  <a:lnTo>
                    <a:pt x="211480" y="206362"/>
                  </a:lnTo>
                  <a:lnTo>
                    <a:pt x="218832" y="150770"/>
                  </a:lnTo>
                  <a:lnTo>
                    <a:pt x="217165" y="94729"/>
                  </a:lnTo>
                  <a:lnTo>
                    <a:pt x="211506" y="38599"/>
                  </a:lnTo>
                  <a:lnTo>
                    <a:pt x="207613" y="19885"/>
                  </a:lnTo>
                  <a:lnTo>
                    <a:pt x="1995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1580" y="5568994"/>
              <a:ext cx="136871" cy="193791"/>
            </a:xfrm>
            <a:custGeom>
              <a:avLst/>
              <a:gdLst/>
              <a:ahLst/>
              <a:cxnLst/>
              <a:rect l="0" t="0" r="0" b="0"/>
              <a:pathLst>
                <a:path w="136871" h="193791">
                  <a:moveTo>
                    <a:pt x="0" y="47696"/>
                  </a:moveTo>
                  <a:lnTo>
                    <a:pt x="8333" y="101840"/>
                  </a:lnTo>
                  <a:lnTo>
                    <a:pt x="17475" y="163490"/>
                  </a:lnTo>
                  <a:lnTo>
                    <a:pt x="19465" y="189627"/>
                  </a:lnTo>
                  <a:lnTo>
                    <a:pt x="18826" y="193790"/>
                  </a:lnTo>
                  <a:lnTo>
                    <a:pt x="17230" y="191885"/>
                  </a:lnTo>
                  <a:lnTo>
                    <a:pt x="13507" y="177291"/>
                  </a:lnTo>
                  <a:lnTo>
                    <a:pt x="10921" y="116465"/>
                  </a:lnTo>
                  <a:lnTo>
                    <a:pt x="11776" y="62623"/>
                  </a:lnTo>
                  <a:lnTo>
                    <a:pt x="20127" y="29112"/>
                  </a:lnTo>
                  <a:lnTo>
                    <a:pt x="30782" y="11750"/>
                  </a:lnTo>
                  <a:lnTo>
                    <a:pt x="39239" y="6185"/>
                  </a:lnTo>
                  <a:lnTo>
                    <a:pt x="61113" y="0"/>
                  </a:lnTo>
                  <a:lnTo>
                    <a:pt x="71158" y="691"/>
                  </a:lnTo>
                  <a:lnTo>
                    <a:pt x="88557" y="7698"/>
                  </a:lnTo>
                  <a:lnTo>
                    <a:pt x="111507" y="30385"/>
                  </a:lnTo>
                  <a:lnTo>
                    <a:pt x="119749" y="52481"/>
                  </a:lnTo>
                  <a:lnTo>
                    <a:pt x="132709" y="111280"/>
                  </a:lnTo>
                  <a:lnTo>
                    <a:pt x="136870" y="163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6032" y="5606161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16850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41621" y="54798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6906" y="5374534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3120" y="60384"/>
                  </a:lnTo>
                  <a:lnTo>
                    <a:pt x="11453" y="118107"/>
                  </a:lnTo>
                  <a:lnTo>
                    <a:pt x="18212" y="173425"/>
                  </a:lnTo>
                  <a:lnTo>
                    <a:pt x="20214" y="225691"/>
                  </a:lnTo>
                  <a:lnTo>
                    <a:pt x="23927" y="276272"/>
                  </a:lnTo>
                  <a:lnTo>
                    <a:pt x="30073" y="330393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04792" y="556404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027831" y="5540837"/>
              <a:ext cx="129646" cy="203909"/>
            </a:xfrm>
            <a:custGeom>
              <a:avLst/>
              <a:gdLst/>
              <a:ahLst/>
              <a:cxnLst/>
              <a:rect l="0" t="0" r="0" b="0"/>
              <a:pathLst>
                <a:path w="129646" h="203909">
                  <a:moveTo>
                    <a:pt x="13832" y="96910"/>
                  </a:moveTo>
                  <a:lnTo>
                    <a:pt x="67707" y="78952"/>
                  </a:lnTo>
                  <a:lnTo>
                    <a:pt x="88079" y="72161"/>
                  </a:lnTo>
                  <a:lnTo>
                    <a:pt x="102593" y="59004"/>
                  </a:lnTo>
                  <a:lnTo>
                    <a:pt x="108101" y="50582"/>
                  </a:lnTo>
                  <a:lnTo>
                    <a:pt x="111101" y="31866"/>
                  </a:lnTo>
                  <a:lnTo>
                    <a:pt x="110263" y="21962"/>
                  </a:lnTo>
                  <a:lnTo>
                    <a:pt x="106196" y="14189"/>
                  </a:lnTo>
                  <a:lnTo>
                    <a:pt x="92317" y="2433"/>
                  </a:lnTo>
                  <a:lnTo>
                    <a:pt x="83703" y="0"/>
                  </a:lnTo>
                  <a:lnTo>
                    <a:pt x="64773" y="417"/>
                  </a:lnTo>
                  <a:lnTo>
                    <a:pt x="47781" y="7621"/>
                  </a:lnTo>
                  <a:lnTo>
                    <a:pt x="32430" y="19791"/>
                  </a:lnTo>
                  <a:lnTo>
                    <a:pt x="11803" y="46374"/>
                  </a:lnTo>
                  <a:lnTo>
                    <a:pt x="2012" y="66261"/>
                  </a:lnTo>
                  <a:lnTo>
                    <a:pt x="0" y="86797"/>
                  </a:lnTo>
                  <a:lnTo>
                    <a:pt x="8240" y="128578"/>
                  </a:lnTo>
                  <a:lnTo>
                    <a:pt x="29538" y="169456"/>
                  </a:lnTo>
                  <a:lnTo>
                    <a:pt x="42649" y="186085"/>
                  </a:lnTo>
                  <a:lnTo>
                    <a:pt x="68774" y="203011"/>
                  </a:lnTo>
                  <a:lnTo>
                    <a:pt x="78536" y="203908"/>
                  </a:lnTo>
                  <a:lnTo>
                    <a:pt x="129645" y="191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73992" y="5368199"/>
              <a:ext cx="130379" cy="404999"/>
            </a:xfrm>
            <a:custGeom>
              <a:avLst/>
              <a:gdLst/>
              <a:ahLst/>
              <a:cxnLst/>
              <a:rect l="0" t="0" r="0" b="0"/>
              <a:pathLst>
                <a:path w="130379" h="404999">
                  <a:moveTo>
                    <a:pt x="78241" y="311662"/>
                  </a:moveTo>
                  <a:lnTo>
                    <a:pt x="92895" y="267699"/>
                  </a:lnTo>
                  <a:lnTo>
                    <a:pt x="90213" y="247669"/>
                  </a:lnTo>
                  <a:lnTo>
                    <a:pt x="86222" y="237415"/>
                  </a:lnTo>
                  <a:lnTo>
                    <a:pt x="80052" y="231748"/>
                  </a:lnTo>
                  <a:lnTo>
                    <a:pt x="72429" y="229140"/>
                  </a:lnTo>
                  <a:lnTo>
                    <a:pt x="63838" y="228571"/>
                  </a:lnTo>
                  <a:lnTo>
                    <a:pt x="48053" y="234179"/>
                  </a:lnTo>
                  <a:lnTo>
                    <a:pt x="40568" y="238949"/>
                  </a:lnTo>
                  <a:lnTo>
                    <a:pt x="29132" y="253609"/>
                  </a:lnTo>
                  <a:lnTo>
                    <a:pt x="4851" y="315231"/>
                  </a:lnTo>
                  <a:lnTo>
                    <a:pt x="0" y="340154"/>
                  </a:lnTo>
                  <a:lnTo>
                    <a:pt x="1743" y="362930"/>
                  </a:lnTo>
                  <a:lnTo>
                    <a:pt x="14890" y="395483"/>
                  </a:lnTo>
                  <a:lnTo>
                    <a:pt x="23139" y="401468"/>
                  </a:lnTo>
                  <a:lnTo>
                    <a:pt x="44782" y="404998"/>
                  </a:lnTo>
                  <a:lnTo>
                    <a:pt x="63760" y="399548"/>
                  </a:lnTo>
                  <a:lnTo>
                    <a:pt x="72097" y="394819"/>
                  </a:lnTo>
                  <a:lnTo>
                    <a:pt x="95008" y="365807"/>
                  </a:lnTo>
                  <a:lnTo>
                    <a:pt x="111025" y="333164"/>
                  </a:lnTo>
                  <a:lnTo>
                    <a:pt x="122246" y="271802"/>
                  </a:lnTo>
                  <a:lnTo>
                    <a:pt x="129177" y="216701"/>
                  </a:lnTo>
                  <a:lnTo>
                    <a:pt x="130378" y="161082"/>
                  </a:lnTo>
                  <a:lnTo>
                    <a:pt x="125144" y="111328"/>
                  </a:lnTo>
                  <a:lnTo>
                    <a:pt x="112895" y="53764"/>
                  </a:lnTo>
                  <a:lnTo>
                    <a:pt x="101507" y="19608"/>
                  </a:lnTo>
                  <a:lnTo>
                    <a:pt x="90141" y="2096"/>
                  </a:lnTo>
                  <a:lnTo>
                    <a:pt x="83835" y="0"/>
                  </a:lnTo>
                  <a:lnTo>
                    <a:pt x="77291" y="2111"/>
                  </a:lnTo>
                  <a:lnTo>
                    <a:pt x="70588" y="7029"/>
                  </a:lnTo>
                  <a:lnTo>
                    <a:pt x="63141" y="28090"/>
                  </a:lnTo>
                  <a:lnTo>
                    <a:pt x="58360" y="83682"/>
                  </a:lnTo>
                  <a:lnTo>
                    <a:pt x="57532" y="136878"/>
                  </a:lnTo>
                  <a:lnTo>
                    <a:pt x="64488" y="194859"/>
                  </a:lnTo>
                  <a:lnTo>
                    <a:pt x="70195" y="253971"/>
                  </a:lnTo>
                  <a:lnTo>
                    <a:pt x="82241" y="311315"/>
                  </a:lnTo>
                  <a:lnTo>
                    <a:pt x="95885" y="367052"/>
                  </a:lnTo>
                  <a:lnTo>
                    <a:pt x="109826" y="395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74407" y="5409047"/>
              <a:ext cx="218121" cy="295882"/>
            </a:xfrm>
            <a:custGeom>
              <a:avLst/>
              <a:gdLst/>
              <a:ahLst/>
              <a:cxnLst/>
              <a:rect l="0" t="0" r="0" b="0"/>
              <a:pathLst>
                <a:path w="218121" h="295882">
                  <a:moveTo>
                    <a:pt x="130551" y="18130"/>
                  </a:moveTo>
                  <a:lnTo>
                    <a:pt x="113783" y="6951"/>
                  </a:lnTo>
                  <a:lnTo>
                    <a:pt x="80999" y="0"/>
                  </a:lnTo>
                  <a:lnTo>
                    <a:pt x="58225" y="4613"/>
                  </a:lnTo>
                  <a:lnTo>
                    <a:pt x="15009" y="26639"/>
                  </a:lnTo>
                  <a:lnTo>
                    <a:pt x="7900" y="35500"/>
                  </a:lnTo>
                  <a:lnTo>
                    <a:pt x="0" y="57825"/>
                  </a:lnTo>
                  <a:lnTo>
                    <a:pt x="1403" y="67990"/>
                  </a:lnTo>
                  <a:lnTo>
                    <a:pt x="12321" y="85524"/>
                  </a:lnTo>
                  <a:lnTo>
                    <a:pt x="28871" y="97995"/>
                  </a:lnTo>
                  <a:lnTo>
                    <a:pt x="88754" y="123032"/>
                  </a:lnTo>
                  <a:lnTo>
                    <a:pt x="130614" y="142967"/>
                  </a:lnTo>
                  <a:lnTo>
                    <a:pt x="179073" y="183252"/>
                  </a:lnTo>
                  <a:lnTo>
                    <a:pt x="206470" y="219593"/>
                  </a:lnTo>
                  <a:lnTo>
                    <a:pt x="216155" y="239860"/>
                  </a:lnTo>
                  <a:lnTo>
                    <a:pt x="218120" y="263686"/>
                  </a:lnTo>
                  <a:lnTo>
                    <a:pt x="217007" y="276590"/>
                  </a:lnTo>
                  <a:lnTo>
                    <a:pt x="211585" y="285193"/>
                  </a:lnTo>
                  <a:lnTo>
                    <a:pt x="203291" y="290929"/>
                  </a:lnTo>
                  <a:lnTo>
                    <a:pt x="193082" y="294752"/>
                  </a:lnTo>
                  <a:lnTo>
                    <a:pt x="172381" y="295881"/>
                  </a:lnTo>
                  <a:lnTo>
                    <a:pt x="124906" y="287074"/>
                  </a:lnTo>
                  <a:lnTo>
                    <a:pt x="66345" y="258126"/>
                  </a:lnTo>
                  <a:lnTo>
                    <a:pt x="35795" y="249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41829" y="539559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57265"/>
                  </a:lnTo>
                  <a:lnTo>
                    <a:pt x="11453" y="109774"/>
                  </a:lnTo>
                  <a:lnTo>
                    <a:pt x="18211" y="163547"/>
                  </a:lnTo>
                  <a:lnTo>
                    <a:pt x="20213" y="215355"/>
                  </a:lnTo>
                  <a:lnTo>
                    <a:pt x="23926" y="268920"/>
                  </a:lnTo>
                  <a:lnTo>
                    <a:pt x="35662" y="323352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47072" y="551140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62564" y="8333"/>
                  </a:lnTo>
                  <a:lnTo>
                    <a:pt x="111140" y="15684"/>
                  </a:lnTo>
                  <a:lnTo>
                    <a:pt x="57092" y="28401"/>
                  </a:lnTo>
                  <a:lnTo>
                    <a:pt x="17647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51299" y="5605450"/>
              <a:ext cx="164272" cy="185507"/>
            </a:xfrm>
            <a:custGeom>
              <a:avLst/>
              <a:gdLst/>
              <a:ahLst/>
              <a:cxnLst/>
              <a:rect l="0" t="0" r="0" b="0"/>
              <a:pathLst>
                <a:path w="164272" h="185507">
                  <a:moveTo>
                    <a:pt x="80043" y="42825"/>
                  </a:moveTo>
                  <a:lnTo>
                    <a:pt x="70467" y="18779"/>
                  </a:lnTo>
                  <a:lnTo>
                    <a:pt x="59799" y="4452"/>
                  </a:lnTo>
                  <a:lnTo>
                    <a:pt x="52509" y="865"/>
                  </a:lnTo>
                  <a:lnTo>
                    <a:pt x="35050" y="0"/>
                  </a:lnTo>
                  <a:lnTo>
                    <a:pt x="26651" y="3747"/>
                  </a:lnTo>
                  <a:lnTo>
                    <a:pt x="11079" y="17268"/>
                  </a:lnTo>
                  <a:lnTo>
                    <a:pt x="2599" y="38095"/>
                  </a:lnTo>
                  <a:lnTo>
                    <a:pt x="0" y="61780"/>
                  </a:lnTo>
                  <a:lnTo>
                    <a:pt x="10866" y="116248"/>
                  </a:lnTo>
                  <a:lnTo>
                    <a:pt x="26270" y="153618"/>
                  </a:lnTo>
                  <a:lnTo>
                    <a:pt x="51242" y="183148"/>
                  </a:lnTo>
                  <a:lnTo>
                    <a:pt x="60842" y="185506"/>
                  </a:lnTo>
                  <a:lnTo>
                    <a:pt x="70752" y="183569"/>
                  </a:lnTo>
                  <a:lnTo>
                    <a:pt x="80868" y="178769"/>
                  </a:lnTo>
                  <a:lnTo>
                    <a:pt x="95227" y="164076"/>
                  </a:lnTo>
                  <a:lnTo>
                    <a:pt x="100694" y="155245"/>
                  </a:lnTo>
                  <a:lnTo>
                    <a:pt x="108389" y="114869"/>
                  </a:lnTo>
                  <a:lnTo>
                    <a:pt x="104922" y="72654"/>
                  </a:lnTo>
                  <a:lnTo>
                    <a:pt x="105988" y="73240"/>
                  </a:lnTo>
                  <a:lnTo>
                    <a:pt x="131541" y="131693"/>
                  </a:lnTo>
                  <a:lnTo>
                    <a:pt x="137772" y="134826"/>
                  </a:lnTo>
                  <a:lnTo>
                    <a:pt x="144265" y="134575"/>
                  </a:lnTo>
                  <a:lnTo>
                    <a:pt x="164271" y="127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15570" y="5332421"/>
              <a:ext cx="42114" cy="410612"/>
            </a:xfrm>
            <a:custGeom>
              <a:avLst/>
              <a:gdLst/>
              <a:ahLst/>
              <a:cxnLst/>
              <a:rect l="0" t="0" r="0" b="0"/>
              <a:pathLst>
                <a:path w="42114" h="410612">
                  <a:moveTo>
                    <a:pt x="0" y="0"/>
                  </a:moveTo>
                  <a:lnTo>
                    <a:pt x="3119" y="57263"/>
                  </a:lnTo>
                  <a:lnTo>
                    <a:pt x="11452" y="112893"/>
                  </a:lnTo>
                  <a:lnTo>
                    <a:pt x="16788" y="157799"/>
                  </a:lnTo>
                  <a:lnTo>
                    <a:pt x="19159" y="205053"/>
                  </a:lnTo>
                  <a:lnTo>
                    <a:pt x="26084" y="260927"/>
                  </a:lnTo>
                  <a:lnTo>
                    <a:pt x="29955" y="318297"/>
                  </a:lnTo>
                  <a:lnTo>
                    <a:pt x="38499" y="374179"/>
                  </a:lnTo>
                  <a:lnTo>
                    <a:pt x="4211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52399" y="5521933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36292" y="3120"/>
                  </a:lnTo>
                  <a:lnTo>
                    <a:pt x="76916" y="17959"/>
                  </a:lnTo>
                  <a:lnTo>
                    <a:pt x="14320" y="4470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22122" y="5582556"/>
              <a:ext cx="146132" cy="210065"/>
            </a:xfrm>
            <a:custGeom>
              <a:avLst/>
              <a:gdLst/>
              <a:ahLst/>
              <a:cxnLst/>
              <a:rect l="0" t="0" r="0" b="0"/>
              <a:pathLst>
                <a:path w="146132" h="210065">
                  <a:moveTo>
                    <a:pt x="9261" y="107833"/>
                  </a:moveTo>
                  <a:lnTo>
                    <a:pt x="71354" y="93179"/>
                  </a:lnTo>
                  <a:lnTo>
                    <a:pt x="103698" y="77495"/>
                  </a:lnTo>
                  <a:lnTo>
                    <a:pt x="109654" y="70060"/>
                  </a:lnTo>
                  <a:lnTo>
                    <a:pt x="112454" y="61594"/>
                  </a:lnTo>
                  <a:lnTo>
                    <a:pt x="113151" y="52441"/>
                  </a:lnTo>
                  <a:lnTo>
                    <a:pt x="107687" y="32912"/>
                  </a:lnTo>
                  <a:lnTo>
                    <a:pt x="102954" y="22791"/>
                  </a:lnTo>
                  <a:lnTo>
                    <a:pt x="88337" y="8425"/>
                  </a:lnTo>
                  <a:lnTo>
                    <a:pt x="79526" y="2957"/>
                  </a:lnTo>
                  <a:lnTo>
                    <a:pt x="60377" y="0"/>
                  </a:lnTo>
                  <a:lnTo>
                    <a:pt x="50357" y="850"/>
                  </a:lnTo>
                  <a:lnTo>
                    <a:pt x="32985" y="8032"/>
                  </a:lnTo>
                  <a:lnTo>
                    <a:pt x="25077" y="13223"/>
                  </a:lnTo>
                  <a:lnTo>
                    <a:pt x="13171" y="28350"/>
                  </a:lnTo>
                  <a:lnTo>
                    <a:pt x="5149" y="47941"/>
                  </a:lnTo>
                  <a:lnTo>
                    <a:pt x="0" y="98646"/>
                  </a:lnTo>
                  <a:lnTo>
                    <a:pt x="1636" y="125977"/>
                  </a:lnTo>
                  <a:lnTo>
                    <a:pt x="10161" y="153722"/>
                  </a:lnTo>
                  <a:lnTo>
                    <a:pt x="24869" y="175411"/>
                  </a:lnTo>
                  <a:lnTo>
                    <a:pt x="43104" y="191681"/>
                  </a:lnTo>
                  <a:lnTo>
                    <a:pt x="62907" y="202811"/>
                  </a:lnTo>
                  <a:lnTo>
                    <a:pt x="99375" y="210064"/>
                  </a:lnTo>
                  <a:lnTo>
                    <a:pt x="119892" y="205522"/>
                  </a:lnTo>
                  <a:lnTo>
                    <a:pt x="146131" y="192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29331" y="5532462"/>
              <a:ext cx="182747" cy="252685"/>
            </a:xfrm>
            <a:custGeom>
              <a:avLst/>
              <a:gdLst/>
              <a:ahLst/>
              <a:cxnLst/>
              <a:rect l="0" t="0" r="0" b="0"/>
              <a:pathLst>
                <a:path w="182747" h="252685">
                  <a:moveTo>
                    <a:pt x="107378" y="0"/>
                  </a:moveTo>
                  <a:lnTo>
                    <a:pt x="85022" y="0"/>
                  </a:lnTo>
                  <a:lnTo>
                    <a:pt x="67806" y="6239"/>
                  </a:lnTo>
                  <a:lnTo>
                    <a:pt x="16280" y="49498"/>
                  </a:lnTo>
                  <a:lnTo>
                    <a:pt x="708" y="75887"/>
                  </a:lnTo>
                  <a:lnTo>
                    <a:pt x="0" y="84517"/>
                  </a:lnTo>
                  <a:lnTo>
                    <a:pt x="5452" y="100344"/>
                  </a:lnTo>
                  <a:lnTo>
                    <a:pt x="18794" y="112057"/>
                  </a:lnTo>
                  <a:lnTo>
                    <a:pt x="52275" y="125229"/>
                  </a:lnTo>
                  <a:lnTo>
                    <a:pt x="104813" y="140160"/>
                  </a:lnTo>
                  <a:lnTo>
                    <a:pt x="138204" y="150843"/>
                  </a:lnTo>
                  <a:lnTo>
                    <a:pt x="156564" y="164137"/>
                  </a:lnTo>
                  <a:lnTo>
                    <a:pt x="171353" y="181745"/>
                  </a:lnTo>
                  <a:lnTo>
                    <a:pt x="181825" y="201268"/>
                  </a:lnTo>
                  <a:lnTo>
                    <a:pt x="182746" y="211388"/>
                  </a:lnTo>
                  <a:lnTo>
                    <a:pt x="177530" y="231991"/>
                  </a:lnTo>
                  <a:lnTo>
                    <a:pt x="169354" y="238888"/>
                  </a:lnTo>
                  <a:lnTo>
                    <a:pt x="144672" y="246553"/>
                  </a:lnTo>
                  <a:lnTo>
                    <a:pt x="85846" y="251473"/>
                  </a:lnTo>
                  <a:lnTo>
                    <a:pt x="5473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149241" y="6083300"/>
            <a:ext cx="231628" cy="136445"/>
          </a:xfrm>
          <a:custGeom>
            <a:avLst/>
            <a:gdLst/>
            <a:ahLst/>
            <a:cxnLst/>
            <a:rect l="0" t="0" r="0" b="0"/>
            <a:pathLst>
              <a:path w="231628" h="136445">
                <a:moveTo>
                  <a:pt x="0" y="0"/>
                </a:moveTo>
                <a:lnTo>
                  <a:pt x="3120" y="42692"/>
                </a:lnTo>
                <a:lnTo>
                  <a:pt x="14572" y="73871"/>
                </a:lnTo>
                <a:lnTo>
                  <a:pt x="39403" y="115847"/>
                </a:lnTo>
                <a:lnTo>
                  <a:pt x="56117" y="130647"/>
                </a:lnTo>
                <a:lnTo>
                  <a:pt x="65487" y="136230"/>
                </a:lnTo>
                <a:lnTo>
                  <a:pt x="72904" y="136444"/>
                </a:lnTo>
                <a:lnTo>
                  <a:pt x="79018" y="133077"/>
                </a:lnTo>
                <a:lnTo>
                  <a:pt x="102826" y="102456"/>
                </a:lnTo>
                <a:lnTo>
                  <a:pt x="125556" y="43936"/>
                </a:lnTo>
                <a:lnTo>
                  <a:pt x="129327" y="32800"/>
                </a:lnTo>
                <a:lnTo>
                  <a:pt x="142877" y="17308"/>
                </a:lnTo>
                <a:lnTo>
                  <a:pt x="151403" y="11538"/>
                </a:lnTo>
                <a:lnTo>
                  <a:pt x="159427" y="10032"/>
                </a:lnTo>
                <a:lnTo>
                  <a:pt x="167116" y="11367"/>
                </a:lnTo>
                <a:lnTo>
                  <a:pt x="174582" y="14597"/>
                </a:lnTo>
                <a:lnTo>
                  <a:pt x="185996" y="27544"/>
                </a:lnTo>
                <a:lnTo>
                  <a:pt x="218594" y="73344"/>
                </a:lnTo>
                <a:lnTo>
                  <a:pt x="231627" y="94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465096" y="5916376"/>
            <a:ext cx="1141306" cy="527199"/>
            <a:chOff x="465096" y="5916376"/>
            <a:chExt cx="1141306" cy="527199"/>
          </a:xfrm>
        </p:grpSpPr>
        <p:sp>
          <p:nvSpPr>
            <p:cNvPr id="109" name="Freeform 108"/>
            <p:cNvSpPr/>
            <p:nvPr/>
          </p:nvSpPr>
          <p:spPr>
            <a:xfrm>
              <a:off x="465096" y="5916376"/>
              <a:ext cx="231628" cy="503836"/>
            </a:xfrm>
            <a:custGeom>
              <a:avLst/>
              <a:gdLst/>
              <a:ahLst/>
              <a:cxnLst/>
              <a:rect l="0" t="0" r="0" b="0"/>
              <a:pathLst>
                <a:path w="231628" h="503836">
                  <a:moveTo>
                    <a:pt x="0" y="493307"/>
                  </a:moveTo>
                  <a:lnTo>
                    <a:pt x="14654" y="434690"/>
                  </a:lnTo>
                  <a:lnTo>
                    <a:pt x="24749" y="388722"/>
                  </a:lnTo>
                  <a:lnTo>
                    <a:pt x="35149" y="332467"/>
                  </a:lnTo>
                  <a:lnTo>
                    <a:pt x="45639" y="276935"/>
                  </a:lnTo>
                  <a:lnTo>
                    <a:pt x="50567" y="223436"/>
                  </a:lnTo>
                  <a:lnTo>
                    <a:pt x="57617" y="176129"/>
                  </a:lnTo>
                  <a:lnTo>
                    <a:pt x="59468" y="171891"/>
                  </a:lnTo>
                  <a:lnTo>
                    <a:pt x="60702" y="174915"/>
                  </a:lnTo>
                  <a:lnTo>
                    <a:pt x="65185" y="227854"/>
                  </a:lnTo>
                  <a:lnTo>
                    <a:pt x="74205" y="250156"/>
                  </a:lnTo>
                  <a:lnTo>
                    <a:pt x="82225" y="257507"/>
                  </a:lnTo>
                  <a:lnTo>
                    <a:pt x="103615" y="265674"/>
                  </a:lnTo>
                  <a:lnTo>
                    <a:pt x="113530" y="264343"/>
                  </a:lnTo>
                  <a:lnTo>
                    <a:pt x="130786" y="253505"/>
                  </a:lnTo>
                  <a:lnTo>
                    <a:pt x="153655" y="222083"/>
                  </a:lnTo>
                  <a:lnTo>
                    <a:pt x="177960" y="167256"/>
                  </a:lnTo>
                  <a:lnTo>
                    <a:pt x="196397" y="111985"/>
                  </a:lnTo>
                  <a:lnTo>
                    <a:pt x="210543" y="55509"/>
                  </a:lnTo>
                  <a:lnTo>
                    <a:pt x="226944" y="0"/>
                  </a:lnTo>
                  <a:lnTo>
                    <a:pt x="228505" y="1829"/>
                  </a:lnTo>
                  <a:lnTo>
                    <a:pt x="231216" y="65287"/>
                  </a:lnTo>
                  <a:lnTo>
                    <a:pt x="228426" y="124144"/>
                  </a:lnTo>
                  <a:lnTo>
                    <a:pt x="222546" y="180830"/>
                  </a:lnTo>
                  <a:lnTo>
                    <a:pt x="220214" y="238258"/>
                  </a:lnTo>
                  <a:lnTo>
                    <a:pt x="215941" y="301594"/>
                  </a:lnTo>
                  <a:lnTo>
                    <a:pt x="219570" y="354615"/>
                  </a:lnTo>
                  <a:lnTo>
                    <a:pt x="220646" y="415948"/>
                  </a:lnTo>
                  <a:lnTo>
                    <a:pt x="226598" y="477896"/>
                  </a:lnTo>
                  <a:lnTo>
                    <a:pt x="231627" y="503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6602" y="6118208"/>
              <a:ext cx="161220" cy="273686"/>
            </a:xfrm>
            <a:custGeom>
              <a:avLst/>
              <a:gdLst/>
              <a:ahLst/>
              <a:cxnLst/>
              <a:rect l="0" t="0" r="0" b="0"/>
              <a:pathLst>
                <a:path w="161220" h="273686">
                  <a:moveTo>
                    <a:pt x="3292" y="80905"/>
                  </a:moveTo>
                  <a:lnTo>
                    <a:pt x="20059" y="92084"/>
                  </a:lnTo>
                  <a:lnTo>
                    <a:pt x="52844" y="99035"/>
                  </a:lnTo>
                  <a:lnTo>
                    <a:pt x="75618" y="94422"/>
                  </a:lnTo>
                  <a:lnTo>
                    <a:pt x="96268" y="83403"/>
                  </a:lnTo>
                  <a:lnTo>
                    <a:pt x="113245" y="66808"/>
                  </a:lnTo>
                  <a:lnTo>
                    <a:pt x="117538" y="56299"/>
                  </a:lnTo>
                  <a:lnTo>
                    <a:pt x="119189" y="32144"/>
                  </a:lnTo>
                  <a:lnTo>
                    <a:pt x="112903" y="12050"/>
                  </a:lnTo>
                  <a:lnTo>
                    <a:pt x="107952" y="3416"/>
                  </a:lnTo>
                  <a:lnTo>
                    <a:pt x="102311" y="0"/>
                  </a:lnTo>
                  <a:lnTo>
                    <a:pt x="96211" y="62"/>
                  </a:lnTo>
                  <a:lnTo>
                    <a:pt x="64020" y="16973"/>
                  </a:lnTo>
                  <a:lnTo>
                    <a:pt x="39743" y="41685"/>
                  </a:lnTo>
                  <a:lnTo>
                    <a:pt x="14923" y="91814"/>
                  </a:lnTo>
                  <a:lnTo>
                    <a:pt x="0" y="133623"/>
                  </a:lnTo>
                  <a:lnTo>
                    <a:pt x="497" y="170745"/>
                  </a:lnTo>
                  <a:lnTo>
                    <a:pt x="13642" y="205790"/>
                  </a:lnTo>
                  <a:lnTo>
                    <a:pt x="52717" y="255636"/>
                  </a:lnTo>
                  <a:lnTo>
                    <a:pt x="79158" y="271627"/>
                  </a:lnTo>
                  <a:lnTo>
                    <a:pt x="102131" y="273685"/>
                  </a:lnTo>
                  <a:lnTo>
                    <a:pt x="161219" y="270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7821" y="6199113"/>
              <a:ext cx="136872" cy="200043"/>
            </a:xfrm>
            <a:custGeom>
              <a:avLst/>
              <a:gdLst/>
              <a:ahLst/>
              <a:cxnLst/>
              <a:rect l="0" t="0" r="0" b="0"/>
              <a:pathLst>
                <a:path w="136872" h="200043">
                  <a:moveTo>
                    <a:pt x="136871" y="0"/>
                  </a:moveTo>
                  <a:lnTo>
                    <a:pt x="120103" y="11179"/>
                  </a:lnTo>
                  <a:lnTo>
                    <a:pt x="91401" y="52728"/>
                  </a:lnTo>
                  <a:lnTo>
                    <a:pt x="63202" y="105995"/>
                  </a:lnTo>
                  <a:lnTo>
                    <a:pt x="28080" y="16599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7821" y="6156999"/>
              <a:ext cx="136872" cy="284271"/>
            </a:xfrm>
            <a:custGeom>
              <a:avLst/>
              <a:gdLst/>
              <a:ahLst/>
              <a:cxnLst/>
              <a:rect l="0" t="0" r="0" b="0"/>
              <a:pathLst>
                <a:path w="136872" h="284271">
                  <a:moveTo>
                    <a:pt x="0" y="0"/>
                  </a:moveTo>
                  <a:lnTo>
                    <a:pt x="9576" y="31282"/>
                  </a:lnTo>
                  <a:lnTo>
                    <a:pt x="38921" y="93686"/>
                  </a:lnTo>
                  <a:lnTo>
                    <a:pt x="63927" y="141642"/>
                  </a:lnTo>
                  <a:lnTo>
                    <a:pt x="76375" y="161218"/>
                  </a:lnTo>
                  <a:lnTo>
                    <a:pt x="97018" y="211913"/>
                  </a:lnTo>
                  <a:lnTo>
                    <a:pt x="125617" y="274105"/>
                  </a:lnTo>
                  <a:lnTo>
                    <a:pt x="13687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55851" y="6188585"/>
              <a:ext cx="14655" cy="221099"/>
            </a:xfrm>
            <a:custGeom>
              <a:avLst/>
              <a:gdLst/>
              <a:ahLst/>
              <a:cxnLst/>
              <a:rect l="0" t="0" r="0" b="0"/>
              <a:pathLst>
                <a:path w="14655" h="221099">
                  <a:moveTo>
                    <a:pt x="14654" y="0"/>
                  </a:moveTo>
                  <a:lnTo>
                    <a:pt x="0" y="58617"/>
                  </a:lnTo>
                  <a:lnTo>
                    <a:pt x="2774" y="121453"/>
                  </a:lnTo>
                  <a:lnTo>
                    <a:pt x="3859" y="181528"/>
                  </a:lnTo>
                  <a:lnTo>
                    <a:pt x="412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17863" y="604118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37305" y="6122469"/>
              <a:ext cx="185885" cy="294249"/>
            </a:xfrm>
            <a:custGeom>
              <a:avLst/>
              <a:gdLst/>
              <a:ahLst/>
              <a:cxnLst/>
              <a:rect l="0" t="0" r="0" b="0"/>
              <a:pathLst>
                <a:path w="185885" h="294249">
                  <a:moveTo>
                    <a:pt x="101656" y="24002"/>
                  </a:moveTo>
                  <a:lnTo>
                    <a:pt x="83675" y="8361"/>
                  </a:lnTo>
                  <a:lnTo>
                    <a:pt x="66759" y="283"/>
                  </a:lnTo>
                  <a:lnTo>
                    <a:pt x="57334" y="0"/>
                  </a:lnTo>
                  <a:lnTo>
                    <a:pt x="37504" y="5926"/>
                  </a:lnTo>
                  <a:lnTo>
                    <a:pt x="23231" y="19478"/>
                  </a:lnTo>
                  <a:lnTo>
                    <a:pt x="8619" y="49957"/>
                  </a:lnTo>
                  <a:lnTo>
                    <a:pt x="0" y="88624"/>
                  </a:lnTo>
                  <a:lnTo>
                    <a:pt x="566" y="129717"/>
                  </a:lnTo>
                  <a:lnTo>
                    <a:pt x="11238" y="185523"/>
                  </a:lnTo>
                  <a:lnTo>
                    <a:pt x="31846" y="240437"/>
                  </a:lnTo>
                  <a:lnTo>
                    <a:pt x="40604" y="264085"/>
                  </a:lnTo>
                  <a:lnTo>
                    <a:pt x="54635" y="280054"/>
                  </a:lnTo>
                  <a:lnTo>
                    <a:pt x="63290" y="285950"/>
                  </a:lnTo>
                  <a:lnTo>
                    <a:pt x="97827" y="294248"/>
                  </a:lnTo>
                  <a:lnTo>
                    <a:pt x="121011" y="289950"/>
                  </a:lnTo>
                  <a:lnTo>
                    <a:pt x="150675" y="274377"/>
                  </a:lnTo>
                  <a:lnTo>
                    <a:pt x="185884" y="245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24990" y="6167528"/>
              <a:ext cx="181412" cy="276047"/>
            </a:xfrm>
            <a:custGeom>
              <a:avLst/>
              <a:gdLst/>
              <a:ahLst/>
              <a:cxnLst/>
              <a:rect l="0" t="0" r="0" b="0"/>
              <a:pathLst>
                <a:path w="181412" h="276047">
                  <a:moveTo>
                    <a:pt x="82427" y="0"/>
                  </a:moveTo>
                  <a:lnTo>
                    <a:pt x="65660" y="5589"/>
                  </a:lnTo>
                  <a:lnTo>
                    <a:pt x="51188" y="17691"/>
                  </a:lnTo>
                  <a:lnTo>
                    <a:pt x="22834" y="54057"/>
                  </a:lnTo>
                  <a:lnTo>
                    <a:pt x="7318" y="90236"/>
                  </a:lnTo>
                  <a:lnTo>
                    <a:pt x="0" y="145553"/>
                  </a:lnTo>
                  <a:lnTo>
                    <a:pt x="1675" y="205352"/>
                  </a:lnTo>
                  <a:lnTo>
                    <a:pt x="12924" y="251653"/>
                  </a:lnTo>
                  <a:lnTo>
                    <a:pt x="18544" y="260186"/>
                  </a:lnTo>
                  <a:lnTo>
                    <a:pt x="34147" y="272786"/>
                  </a:lnTo>
                  <a:lnTo>
                    <a:pt x="55900" y="276046"/>
                  </a:lnTo>
                  <a:lnTo>
                    <a:pt x="79996" y="272426"/>
                  </a:lnTo>
                  <a:lnTo>
                    <a:pt x="112123" y="257233"/>
                  </a:lnTo>
                  <a:lnTo>
                    <a:pt x="136979" y="236744"/>
                  </a:lnTo>
                  <a:lnTo>
                    <a:pt x="157992" y="207797"/>
                  </a:lnTo>
                  <a:lnTo>
                    <a:pt x="176166" y="153566"/>
                  </a:lnTo>
                  <a:lnTo>
                    <a:pt x="181411" y="122064"/>
                  </a:lnTo>
                  <a:lnTo>
                    <a:pt x="175246" y="66831"/>
                  </a:lnTo>
                  <a:lnTo>
                    <a:pt x="162961" y="32670"/>
                  </a:lnTo>
                  <a:lnTo>
                    <a:pt x="157174" y="21780"/>
                  </a:lnTo>
                  <a:lnTo>
                    <a:pt x="148636" y="14520"/>
                  </a:lnTo>
                  <a:lnTo>
                    <a:pt x="126671" y="6453"/>
                  </a:lnTo>
                  <a:lnTo>
                    <a:pt x="68377" y="2445"/>
                  </a:lnTo>
                  <a:lnTo>
                    <a:pt x="34200" y="8783"/>
                  </a:lnTo>
                  <a:lnTo>
                    <a:pt x="87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84227" y="681534"/>
            <a:ext cx="2913492" cy="430137"/>
            <a:chOff x="84227" y="681534"/>
            <a:chExt cx="2913492" cy="430137"/>
          </a:xfrm>
        </p:grpSpPr>
        <p:sp>
          <p:nvSpPr>
            <p:cNvPr id="118" name="Freeform 117"/>
            <p:cNvSpPr/>
            <p:nvPr/>
          </p:nvSpPr>
          <p:spPr>
            <a:xfrm>
              <a:off x="84227" y="813648"/>
              <a:ext cx="231628" cy="52056"/>
            </a:xfrm>
            <a:custGeom>
              <a:avLst/>
              <a:gdLst/>
              <a:ahLst/>
              <a:cxnLst/>
              <a:rect l="0" t="0" r="0" b="0"/>
              <a:pathLst>
                <a:path w="231628" h="52056">
                  <a:moveTo>
                    <a:pt x="0" y="7574"/>
                  </a:moveTo>
                  <a:lnTo>
                    <a:pt x="37087" y="42321"/>
                  </a:lnTo>
                  <a:lnTo>
                    <a:pt x="55088" y="51483"/>
                  </a:lnTo>
                  <a:lnTo>
                    <a:pt x="63632" y="52055"/>
                  </a:lnTo>
                  <a:lnTo>
                    <a:pt x="79364" y="46451"/>
                  </a:lnTo>
                  <a:lnTo>
                    <a:pt x="91035" y="33042"/>
                  </a:lnTo>
                  <a:lnTo>
                    <a:pt x="95785" y="24552"/>
                  </a:lnTo>
                  <a:lnTo>
                    <a:pt x="110422" y="12001"/>
                  </a:lnTo>
                  <a:lnTo>
                    <a:pt x="129795" y="3692"/>
                  </a:lnTo>
                  <a:lnTo>
                    <a:pt x="154003" y="0"/>
                  </a:lnTo>
                  <a:lnTo>
                    <a:pt x="174121" y="4598"/>
                  </a:lnTo>
                  <a:lnTo>
                    <a:pt x="206100" y="26614"/>
                  </a:lnTo>
                  <a:lnTo>
                    <a:pt x="231627" y="49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0036" y="703214"/>
              <a:ext cx="207975" cy="353313"/>
            </a:xfrm>
            <a:custGeom>
              <a:avLst/>
              <a:gdLst/>
              <a:ahLst/>
              <a:cxnLst/>
              <a:rect l="0" t="0" r="0" b="0"/>
              <a:pathLst>
                <a:path w="207975" h="353313">
                  <a:moveTo>
                    <a:pt x="207974" y="65366"/>
                  </a:moveTo>
                  <a:lnTo>
                    <a:pt x="158476" y="15868"/>
                  </a:lnTo>
                  <a:lnTo>
                    <a:pt x="126497" y="657"/>
                  </a:lnTo>
                  <a:lnTo>
                    <a:pt x="115052" y="0"/>
                  </a:lnTo>
                  <a:lnTo>
                    <a:pt x="92976" y="5509"/>
                  </a:lnTo>
                  <a:lnTo>
                    <a:pt x="66406" y="21764"/>
                  </a:lnTo>
                  <a:lnTo>
                    <a:pt x="43715" y="46988"/>
                  </a:lnTo>
                  <a:lnTo>
                    <a:pt x="19476" y="105637"/>
                  </a:lnTo>
                  <a:lnTo>
                    <a:pt x="4623" y="160408"/>
                  </a:lnTo>
                  <a:lnTo>
                    <a:pt x="0" y="217977"/>
                  </a:lnTo>
                  <a:lnTo>
                    <a:pt x="12246" y="280825"/>
                  </a:lnTo>
                  <a:lnTo>
                    <a:pt x="22209" y="316379"/>
                  </a:lnTo>
                  <a:lnTo>
                    <a:pt x="27978" y="325125"/>
                  </a:lnTo>
                  <a:lnTo>
                    <a:pt x="43748" y="337962"/>
                  </a:lnTo>
                  <a:lnTo>
                    <a:pt x="72357" y="351766"/>
                  </a:lnTo>
                  <a:lnTo>
                    <a:pt x="92717" y="353312"/>
                  </a:lnTo>
                  <a:lnTo>
                    <a:pt x="113465" y="348930"/>
                  </a:lnTo>
                  <a:lnTo>
                    <a:pt x="143706" y="333308"/>
                  </a:lnTo>
                  <a:lnTo>
                    <a:pt x="160303" y="320542"/>
                  </a:lnTo>
                  <a:lnTo>
                    <a:pt x="177212" y="294612"/>
                  </a:lnTo>
                  <a:lnTo>
                    <a:pt x="179484" y="271758"/>
                  </a:lnTo>
                  <a:lnTo>
                    <a:pt x="175424" y="248343"/>
                  </a:lnTo>
                  <a:lnTo>
                    <a:pt x="165821" y="230137"/>
                  </a:lnTo>
                  <a:lnTo>
                    <a:pt x="150635" y="217366"/>
                  </a:lnTo>
                  <a:lnTo>
                    <a:pt x="139206" y="211300"/>
                  </a:lnTo>
                  <a:lnTo>
                    <a:pt x="145825" y="216403"/>
                  </a:lnTo>
                  <a:lnTo>
                    <a:pt x="174871" y="221252"/>
                  </a:lnTo>
                  <a:lnTo>
                    <a:pt x="190532" y="219266"/>
                  </a:lnTo>
                  <a:lnTo>
                    <a:pt x="207974" y="212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7584" y="873865"/>
              <a:ext cx="151525" cy="175559"/>
            </a:xfrm>
            <a:custGeom>
              <a:avLst/>
              <a:gdLst/>
              <a:ahLst/>
              <a:cxnLst/>
              <a:rect l="0" t="0" r="0" b="0"/>
              <a:pathLst>
                <a:path w="151525" h="175559">
                  <a:moveTo>
                    <a:pt x="14654" y="31585"/>
                  </a:moveTo>
                  <a:lnTo>
                    <a:pt x="0" y="75548"/>
                  </a:lnTo>
                  <a:lnTo>
                    <a:pt x="1083" y="111422"/>
                  </a:lnTo>
                  <a:lnTo>
                    <a:pt x="8813" y="146098"/>
                  </a:lnTo>
                  <a:lnTo>
                    <a:pt x="14270" y="154720"/>
                  </a:lnTo>
                  <a:lnTo>
                    <a:pt x="29691" y="167420"/>
                  </a:lnTo>
                  <a:lnTo>
                    <a:pt x="63693" y="175558"/>
                  </a:lnTo>
                  <a:lnTo>
                    <a:pt x="83632" y="171222"/>
                  </a:lnTo>
                  <a:lnTo>
                    <a:pt x="115497" y="149375"/>
                  </a:lnTo>
                  <a:lnTo>
                    <a:pt x="131621" y="123808"/>
                  </a:lnTo>
                  <a:lnTo>
                    <a:pt x="146380" y="82557"/>
                  </a:lnTo>
                  <a:lnTo>
                    <a:pt x="150508" y="33682"/>
                  </a:lnTo>
                  <a:lnTo>
                    <a:pt x="1515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1751" y="736994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5589" y="62093"/>
                  </a:lnTo>
                  <a:lnTo>
                    <a:pt x="17958" y="119544"/>
                  </a:lnTo>
                  <a:lnTo>
                    <a:pt x="31667" y="173353"/>
                  </a:lnTo>
                  <a:lnTo>
                    <a:pt x="40050" y="234024"/>
                  </a:lnTo>
                  <a:lnTo>
                    <a:pt x="53295" y="293727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69247" y="710132"/>
              <a:ext cx="125717" cy="300604"/>
            </a:xfrm>
            <a:custGeom>
              <a:avLst/>
              <a:gdLst/>
              <a:ahLst/>
              <a:cxnLst/>
              <a:rect l="0" t="0" r="0" b="0"/>
              <a:pathLst>
                <a:path w="125717" h="300604">
                  <a:moveTo>
                    <a:pt x="62545" y="300603"/>
                  </a:moveTo>
                  <a:lnTo>
                    <a:pt x="37351" y="239493"/>
                  </a:lnTo>
                  <a:lnTo>
                    <a:pt x="17301" y="185061"/>
                  </a:lnTo>
                  <a:lnTo>
                    <a:pt x="2544" y="129063"/>
                  </a:lnTo>
                  <a:lnTo>
                    <a:pt x="0" y="69797"/>
                  </a:lnTo>
                  <a:lnTo>
                    <a:pt x="5149" y="30225"/>
                  </a:lnTo>
                  <a:lnTo>
                    <a:pt x="10243" y="20915"/>
                  </a:lnTo>
                  <a:lnTo>
                    <a:pt x="25262" y="7452"/>
                  </a:lnTo>
                  <a:lnTo>
                    <a:pt x="49874" y="688"/>
                  </a:lnTo>
                  <a:lnTo>
                    <a:pt x="90376" y="0"/>
                  </a:lnTo>
                  <a:lnTo>
                    <a:pt x="125716" y="5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68621" y="90545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4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323665" y="893319"/>
              <a:ext cx="157727" cy="167059"/>
            </a:xfrm>
            <a:custGeom>
              <a:avLst/>
              <a:gdLst/>
              <a:ahLst/>
              <a:cxnLst/>
              <a:rect l="0" t="0" r="0" b="0"/>
              <a:pathLst>
                <a:path w="157727" h="167059">
                  <a:moveTo>
                    <a:pt x="76625" y="12131"/>
                  </a:moveTo>
                  <a:lnTo>
                    <a:pt x="65446" y="953"/>
                  </a:lnTo>
                  <a:lnTo>
                    <a:pt x="59814" y="0"/>
                  </a:lnTo>
                  <a:lnTo>
                    <a:pt x="53719" y="1704"/>
                  </a:lnTo>
                  <a:lnTo>
                    <a:pt x="27127" y="21250"/>
                  </a:lnTo>
                  <a:lnTo>
                    <a:pt x="11916" y="46419"/>
                  </a:lnTo>
                  <a:lnTo>
                    <a:pt x="0" y="76103"/>
                  </a:lnTo>
                  <a:lnTo>
                    <a:pt x="2015" y="99835"/>
                  </a:lnTo>
                  <a:lnTo>
                    <a:pt x="11879" y="123640"/>
                  </a:lnTo>
                  <a:lnTo>
                    <a:pt x="27962" y="142019"/>
                  </a:lnTo>
                  <a:lnTo>
                    <a:pt x="56747" y="159931"/>
                  </a:lnTo>
                  <a:lnTo>
                    <a:pt x="98681" y="167058"/>
                  </a:lnTo>
                  <a:lnTo>
                    <a:pt x="121912" y="162486"/>
                  </a:lnTo>
                  <a:lnTo>
                    <a:pt x="131383" y="157991"/>
                  </a:lnTo>
                  <a:lnTo>
                    <a:pt x="145025" y="143638"/>
                  </a:lnTo>
                  <a:lnTo>
                    <a:pt x="153818" y="124391"/>
                  </a:lnTo>
                  <a:lnTo>
                    <a:pt x="157726" y="100239"/>
                  </a:lnTo>
                  <a:lnTo>
                    <a:pt x="153224" y="77027"/>
                  </a:lnTo>
                  <a:lnTo>
                    <a:pt x="142254" y="56182"/>
                  </a:lnTo>
                  <a:lnTo>
                    <a:pt x="118687" y="33632"/>
                  </a:lnTo>
                  <a:lnTo>
                    <a:pt x="97682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507653" y="681534"/>
              <a:ext cx="113736" cy="360788"/>
            </a:xfrm>
            <a:custGeom>
              <a:avLst/>
              <a:gdLst/>
              <a:ahLst/>
              <a:cxnLst/>
              <a:rect l="0" t="0" r="0" b="0"/>
              <a:pathLst>
                <a:path w="113736" h="360788">
                  <a:moveTo>
                    <a:pt x="61093" y="360787"/>
                  </a:moveTo>
                  <a:lnTo>
                    <a:pt x="55504" y="298694"/>
                  </a:lnTo>
                  <a:lnTo>
                    <a:pt x="43134" y="247309"/>
                  </a:lnTo>
                  <a:lnTo>
                    <a:pt x="29426" y="192099"/>
                  </a:lnTo>
                  <a:lnTo>
                    <a:pt x="15453" y="136133"/>
                  </a:lnTo>
                  <a:lnTo>
                    <a:pt x="2598" y="80018"/>
                  </a:lnTo>
                  <a:lnTo>
                    <a:pt x="0" y="51947"/>
                  </a:lnTo>
                  <a:lnTo>
                    <a:pt x="5084" y="30112"/>
                  </a:lnTo>
                  <a:lnTo>
                    <a:pt x="9716" y="21014"/>
                  </a:lnTo>
                  <a:lnTo>
                    <a:pt x="24221" y="7786"/>
                  </a:lnTo>
                  <a:lnTo>
                    <a:pt x="33002" y="2620"/>
                  </a:lnTo>
                  <a:lnTo>
                    <a:pt x="55237" y="0"/>
                  </a:lnTo>
                  <a:lnTo>
                    <a:pt x="87824" y="5103"/>
                  </a:lnTo>
                  <a:lnTo>
                    <a:pt x="113735" y="13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505575" y="86333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16186" y="692527"/>
              <a:ext cx="410613" cy="349795"/>
            </a:xfrm>
            <a:custGeom>
              <a:avLst/>
              <a:gdLst/>
              <a:ahLst/>
              <a:cxnLst/>
              <a:rect l="0" t="0" r="0" b="0"/>
              <a:pathLst>
                <a:path w="410613" h="349795">
                  <a:moveTo>
                    <a:pt x="0" y="349794"/>
                  </a:moveTo>
                  <a:lnTo>
                    <a:pt x="0" y="291177"/>
                  </a:lnTo>
                  <a:lnTo>
                    <a:pt x="1170" y="228597"/>
                  </a:lnTo>
                  <a:lnTo>
                    <a:pt x="7236" y="177273"/>
                  </a:lnTo>
                  <a:lnTo>
                    <a:pt x="9553" y="126191"/>
                  </a:lnTo>
                  <a:lnTo>
                    <a:pt x="10336" y="66416"/>
                  </a:lnTo>
                  <a:lnTo>
                    <a:pt x="10400" y="52081"/>
                  </a:lnTo>
                  <a:lnTo>
                    <a:pt x="12783" y="44864"/>
                  </a:lnTo>
                  <a:lnTo>
                    <a:pt x="16711" y="42392"/>
                  </a:lnTo>
                  <a:lnTo>
                    <a:pt x="21669" y="43084"/>
                  </a:lnTo>
                  <a:lnTo>
                    <a:pt x="26144" y="47054"/>
                  </a:lnTo>
                  <a:lnTo>
                    <a:pt x="41733" y="78644"/>
                  </a:lnTo>
                  <a:lnTo>
                    <a:pt x="61666" y="118679"/>
                  </a:lnTo>
                  <a:lnTo>
                    <a:pt x="81313" y="144315"/>
                  </a:lnTo>
                  <a:lnTo>
                    <a:pt x="107541" y="161139"/>
                  </a:lnTo>
                  <a:lnTo>
                    <a:pt x="116148" y="160853"/>
                  </a:lnTo>
                  <a:lnTo>
                    <a:pt x="124225" y="157153"/>
                  </a:lnTo>
                  <a:lnTo>
                    <a:pt x="138269" y="143683"/>
                  </a:lnTo>
                  <a:lnTo>
                    <a:pt x="164453" y="86049"/>
                  </a:lnTo>
                  <a:lnTo>
                    <a:pt x="185960" y="23364"/>
                  </a:lnTo>
                  <a:lnTo>
                    <a:pt x="193003" y="2333"/>
                  </a:lnTo>
                  <a:lnTo>
                    <a:pt x="195349" y="0"/>
                  </a:lnTo>
                  <a:lnTo>
                    <a:pt x="196913" y="3124"/>
                  </a:lnTo>
                  <a:lnTo>
                    <a:pt x="206865" y="56700"/>
                  </a:lnTo>
                  <a:lnTo>
                    <a:pt x="209472" y="110093"/>
                  </a:lnTo>
                  <a:lnTo>
                    <a:pt x="211415" y="164648"/>
                  </a:lnTo>
                  <a:lnTo>
                    <a:pt x="217709" y="222406"/>
                  </a:lnTo>
                  <a:lnTo>
                    <a:pt x="220429" y="285030"/>
                  </a:lnTo>
                  <a:lnTo>
                    <a:pt x="226555" y="336871"/>
                  </a:lnTo>
                  <a:lnTo>
                    <a:pt x="230586" y="342348"/>
                  </a:lnTo>
                  <a:lnTo>
                    <a:pt x="235612" y="343660"/>
                  </a:lnTo>
                  <a:lnTo>
                    <a:pt x="241303" y="342195"/>
                  </a:lnTo>
                  <a:lnTo>
                    <a:pt x="246266" y="337709"/>
                  </a:lnTo>
                  <a:lnTo>
                    <a:pt x="279552" y="293967"/>
                  </a:lnTo>
                  <a:lnTo>
                    <a:pt x="317003" y="268750"/>
                  </a:lnTo>
                  <a:lnTo>
                    <a:pt x="367479" y="246098"/>
                  </a:lnTo>
                  <a:lnTo>
                    <a:pt x="384033" y="230007"/>
                  </a:lnTo>
                  <a:lnTo>
                    <a:pt x="388213" y="220803"/>
                  </a:lnTo>
                  <a:lnTo>
                    <a:pt x="389738" y="201218"/>
                  </a:lnTo>
                  <a:lnTo>
                    <a:pt x="383397" y="183934"/>
                  </a:lnTo>
                  <a:lnTo>
                    <a:pt x="378430" y="176050"/>
                  </a:lnTo>
                  <a:lnTo>
                    <a:pt x="370440" y="170793"/>
                  </a:lnTo>
                  <a:lnTo>
                    <a:pt x="349084" y="164953"/>
                  </a:lnTo>
                  <a:lnTo>
                    <a:pt x="339177" y="165735"/>
                  </a:lnTo>
                  <a:lnTo>
                    <a:pt x="321931" y="172844"/>
                  </a:lnTo>
                  <a:lnTo>
                    <a:pt x="309587" y="186921"/>
                  </a:lnTo>
                  <a:lnTo>
                    <a:pt x="301371" y="206046"/>
                  </a:lnTo>
                  <a:lnTo>
                    <a:pt x="296096" y="256452"/>
                  </a:lnTo>
                  <a:lnTo>
                    <a:pt x="297715" y="281402"/>
                  </a:lnTo>
                  <a:lnTo>
                    <a:pt x="306233" y="300290"/>
                  </a:lnTo>
                  <a:lnTo>
                    <a:pt x="324182" y="324078"/>
                  </a:lnTo>
                  <a:lnTo>
                    <a:pt x="343733" y="332515"/>
                  </a:lnTo>
                  <a:lnTo>
                    <a:pt x="366850" y="335095"/>
                  </a:lnTo>
                  <a:lnTo>
                    <a:pt x="410612" y="328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368911" y="873865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76844" y="55087"/>
                  </a:lnTo>
                  <a:lnTo>
                    <a:pt x="25998" y="1160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368911" y="852808"/>
              <a:ext cx="105287" cy="178985"/>
            </a:xfrm>
            <a:custGeom>
              <a:avLst/>
              <a:gdLst/>
              <a:ahLst/>
              <a:cxnLst/>
              <a:rect l="0" t="0" r="0" b="0"/>
              <a:pathLst>
                <a:path w="105287" h="178985">
                  <a:moveTo>
                    <a:pt x="0" y="0"/>
                  </a:moveTo>
                  <a:lnTo>
                    <a:pt x="19129" y="55045"/>
                  </a:lnTo>
                  <a:lnTo>
                    <a:pt x="49804" y="114512"/>
                  </a:lnTo>
                  <a:lnTo>
                    <a:pt x="99073" y="172421"/>
                  </a:lnTo>
                  <a:lnTo>
                    <a:pt x="10528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568953" y="93703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47896" y="80016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79157" y="876792"/>
              <a:ext cx="110895" cy="176058"/>
            </a:xfrm>
            <a:custGeom>
              <a:avLst/>
              <a:gdLst/>
              <a:ahLst/>
              <a:cxnLst/>
              <a:rect l="0" t="0" r="0" b="0"/>
              <a:pathLst>
                <a:path w="110895" h="176058">
                  <a:moveTo>
                    <a:pt x="79309" y="18130"/>
                  </a:moveTo>
                  <a:lnTo>
                    <a:pt x="68131" y="6951"/>
                  </a:lnTo>
                  <a:lnTo>
                    <a:pt x="50164" y="1463"/>
                  </a:lnTo>
                  <a:lnTo>
                    <a:pt x="38822" y="0"/>
                  </a:lnTo>
                  <a:lnTo>
                    <a:pt x="19981" y="4613"/>
                  </a:lnTo>
                  <a:lnTo>
                    <a:pt x="11681" y="9119"/>
                  </a:lnTo>
                  <a:lnTo>
                    <a:pt x="6148" y="16802"/>
                  </a:lnTo>
                  <a:lnTo>
                    <a:pt x="0" y="37817"/>
                  </a:lnTo>
                  <a:lnTo>
                    <a:pt x="2127" y="75956"/>
                  </a:lnTo>
                  <a:lnTo>
                    <a:pt x="10167" y="111303"/>
                  </a:lnTo>
                  <a:lnTo>
                    <a:pt x="25547" y="138413"/>
                  </a:lnTo>
                  <a:lnTo>
                    <a:pt x="44922" y="161264"/>
                  </a:lnTo>
                  <a:lnTo>
                    <a:pt x="64806" y="169482"/>
                  </a:lnTo>
                  <a:lnTo>
                    <a:pt x="110894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14089" y="920918"/>
              <a:ext cx="183630" cy="190753"/>
            </a:xfrm>
            <a:custGeom>
              <a:avLst/>
              <a:gdLst/>
              <a:ahLst/>
              <a:cxnLst/>
              <a:rect l="0" t="0" r="0" b="0"/>
              <a:pathLst>
                <a:path w="183630" h="190753">
                  <a:moveTo>
                    <a:pt x="60190" y="5589"/>
                  </a:moveTo>
                  <a:lnTo>
                    <a:pt x="43423" y="0"/>
                  </a:lnTo>
                  <a:lnTo>
                    <a:pt x="36144" y="693"/>
                  </a:lnTo>
                  <a:lnTo>
                    <a:pt x="21817" y="7703"/>
                  </a:lnTo>
                  <a:lnTo>
                    <a:pt x="10770" y="21736"/>
                  </a:lnTo>
                  <a:lnTo>
                    <a:pt x="3131" y="40842"/>
                  </a:lnTo>
                  <a:lnTo>
                    <a:pt x="0" y="76736"/>
                  </a:lnTo>
                  <a:lnTo>
                    <a:pt x="7131" y="110118"/>
                  </a:lnTo>
                  <a:lnTo>
                    <a:pt x="17501" y="131595"/>
                  </a:lnTo>
                  <a:lnTo>
                    <a:pt x="66004" y="180419"/>
                  </a:lnTo>
                  <a:lnTo>
                    <a:pt x="86951" y="188576"/>
                  </a:lnTo>
                  <a:lnTo>
                    <a:pt x="99088" y="190752"/>
                  </a:lnTo>
                  <a:lnTo>
                    <a:pt x="121932" y="186929"/>
                  </a:lnTo>
                  <a:lnTo>
                    <a:pt x="142613" y="176262"/>
                  </a:lnTo>
                  <a:lnTo>
                    <a:pt x="159604" y="159823"/>
                  </a:lnTo>
                  <a:lnTo>
                    <a:pt x="176734" y="130837"/>
                  </a:lnTo>
                  <a:lnTo>
                    <a:pt x="183629" y="94432"/>
                  </a:lnTo>
                  <a:lnTo>
                    <a:pt x="179003" y="70811"/>
                  </a:lnTo>
                  <a:lnTo>
                    <a:pt x="163244" y="40902"/>
                  </a:lnTo>
                  <a:lnTo>
                    <a:pt x="156969" y="32641"/>
                  </a:lnTo>
                  <a:lnTo>
                    <a:pt x="137519" y="20342"/>
                  </a:lnTo>
                  <a:lnTo>
                    <a:pt x="9177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89512" y="3121962"/>
            <a:ext cx="1802010" cy="326053"/>
            <a:chOff x="189512" y="3121962"/>
            <a:chExt cx="1802010" cy="326053"/>
          </a:xfrm>
        </p:grpSpPr>
        <p:sp>
          <p:nvSpPr>
            <p:cNvPr id="135" name="Freeform 134"/>
            <p:cNvSpPr/>
            <p:nvPr/>
          </p:nvSpPr>
          <p:spPr>
            <a:xfrm>
              <a:off x="189512" y="3247433"/>
              <a:ext cx="221100" cy="56850"/>
            </a:xfrm>
            <a:custGeom>
              <a:avLst/>
              <a:gdLst/>
              <a:ahLst/>
              <a:cxnLst/>
              <a:rect l="0" t="0" r="0" b="0"/>
              <a:pathLst>
                <a:path w="221100" h="56850">
                  <a:moveTo>
                    <a:pt x="0" y="871"/>
                  </a:moveTo>
                  <a:lnTo>
                    <a:pt x="9576" y="24918"/>
                  </a:lnTo>
                  <a:lnTo>
                    <a:pt x="20244" y="39245"/>
                  </a:lnTo>
                  <a:lnTo>
                    <a:pt x="44993" y="54875"/>
                  </a:lnTo>
                  <a:lnTo>
                    <a:pt x="64451" y="56849"/>
                  </a:lnTo>
                  <a:lnTo>
                    <a:pt x="84797" y="52656"/>
                  </a:lnTo>
                  <a:lnTo>
                    <a:pt x="114813" y="37142"/>
                  </a:lnTo>
                  <a:lnTo>
                    <a:pt x="153824" y="4073"/>
                  </a:lnTo>
                  <a:lnTo>
                    <a:pt x="162211" y="667"/>
                  </a:lnTo>
                  <a:lnTo>
                    <a:pt x="180889" y="0"/>
                  </a:lnTo>
                  <a:lnTo>
                    <a:pt x="197768" y="6723"/>
                  </a:lnTo>
                  <a:lnTo>
                    <a:pt x="210730" y="16341"/>
                  </a:lnTo>
                  <a:lnTo>
                    <a:pt x="221099" y="32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4310" y="3171929"/>
              <a:ext cx="210571" cy="265889"/>
            </a:xfrm>
            <a:custGeom>
              <a:avLst/>
              <a:gdLst/>
              <a:ahLst/>
              <a:cxnLst/>
              <a:rect l="0" t="0" r="0" b="0"/>
              <a:pathLst>
                <a:path w="210571" h="265889">
                  <a:moveTo>
                    <a:pt x="0" y="213246"/>
                  </a:moveTo>
                  <a:lnTo>
                    <a:pt x="5590" y="154629"/>
                  </a:lnTo>
                  <a:lnTo>
                    <a:pt x="10723" y="101625"/>
                  </a:lnTo>
                  <a:lnTo>
                    <a:pt x="25055" y="39753"/>
                  </a:lnTo>
                  <a:lnTo>
                    <a:pt x="28402" y="35582"/>
                  </a:lnTo>
                  <a:lnTo>
                    <a:pt x="31803" y="37482"/>
                  </a:lnTo>
                  <a:lnTo>
                    <a:pt x="42179" y="62512"/>
                  </a:lnTo>
                  <a:lnTo>
                    <a:pt x="50332" y="84252"/>
                  </a:lnTo>
                  <a:lnTo>
                    <a:pt x="61754" y="101713"/>
                  </a:lnTo>
                  <a:lnTo>
                    <a:pt x="77749" y="114153"/>
                  </a:lnTo>
                  <a:lnTo>
                    <a:pt x="86928" y="119108"/>
                  </a:lnTo>
                  <a:lnTo>
                    <a:pt x="95387" y="118901"/>
                  </a:lnTo>
                  <a:lnTo>
                    <a:pt x="103366" y="115254"/>
                  </a:lnTo>
                  <a:lnTo>
                    <a:pt x="117300" y="101844"/>
                  </a:lnTo>
                  <a:lnTo>
                    <a:pt x="155409" y="42236"/>
                  </a:lnTo>
                  <a:lnTo>
                    <a:pt x="171468" y="2171"/>
                  </a:lnTo>
                  <a:lnTo>
                    <a:pt x="173974" y="0"/>
                  </a:lnTo>
                  <a:lnTo>
                    <a:pt x="175644" y="3231"/>
                  </a:lnTo>
                  <a:lnTo>
                    <a:pt x="178545" y="54655"/>
                  </a:lnTo>
                  <a:lnTo>
                    <a:pt x="184516" y="116784"/>
                  </a:lnTo>
                  <a:lnTo>
                    <a:pt x="188033" y="166337"/>
                  </a:lnTo>
                  <a:lnTo>
                    <a:pt x="197626" y="220748"/>
                  </a:lnTo>
                  <a:lnTo>
                    <a:pt x="210570" y="265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54524" y="3248304"/>
              <a:ext cx="105970" cy="139341"/>
            </a:xfrm>
            <a:custGeom>
              <a:avLst/>
              <a:gdLst/>
              <a:ahLst/>
              <a:cxnLst/>
              <a:rect l="0" t="0" r="0" b="0"/>
              <a:pathLst>
                <a:path w="105970" h="139341">
                  <a:moveTo>
                    <a:pt x="45641" y="0"/>
                  </a:moveTo>
                  <a:lnTo>
                    <a:pt x="10895" y="37087"/>
                  </a:lnTo>
                  <a:lnTo>
                    <a:pt x="1732" y="55088"/>
                  </a:lnTo>
                  <a:lnTo>
                    <a:pt x="0" y="74786"/>
                  </a:lnTo>
                  <a:lnTo>
                    <a:pt x="8420" y="116029"/>
                  </a:lnTo>
                  <a:lnTo>
                    <a:pt x="13808" y="124146"/>
                  </a:lnTo>
                  <a:lnTo>
                    <a:pt x="29154" y="136284"/>
                  </a:lnTo>
                  <a:lnTo>
                    <a:pt x="47672" y="139340"/>
                  </a:lnTo>
                  <a:lnTo>
                    <a:pt x="57524" y="138517"/>
                  </a:lnTo>
                  <a:lnTo>
                    <a:pt x="74709" y="131363"/>
                  </a:lnTo>
                  <a:lnTo>
                    <a:pt x="82567" y="126180"/>
                  </a:lnTo>
                  <a:lnTo>
                    <a:pt x="94418" y="111062"/>
                  </a:lnTo>
                  <a:lnTo>
                    <a:pt x="102415" y="91475"/>
                  </a:lnTo>
                  <a:lnTo>
                    <a:pt x="105969" y="67172"/>
                  </a:lnTo>
                  <a:lnTo>
                    <a:pt x="101310" y="43893"/>
                  </a:lnTo>
                  <a:lnTo>
                    <a:pt x="96791" y="32771"/>
                  </a:lnTo>
                  <a:lnTo>
                    <a:pt x="82413" y="17295"/>
                  </a:lnTo>
                  <a:lnTo>
                    <a:pt x="65494" y="7687"/>
                  </a:lnTo>
                  <a:lnTo>
                    <a:pt x="351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15979" y="3206190"/>
              <a:ext cx="119923" cy="189643"/>
            </a:xfrm>
            <a:custGeom>
              <a:avLst/>
              <a:gdLst/>
              <a:ahLst/>
              <a:cxnLst/>
              <a:rect l="0" t="0" r="0" b="0"/>
              <a:pathLst>
                <a:path w="119923" h="189643">
                  <a:moveTo>
                    <a:pt x="0" y="31586"/>
                  </a:moveTo>
                  <a:lnTo>
                    <a:pt x="0" y="90202"/>
                  </a:lnTo>
                  <a:lnTo>
                    <a:pt x="11453" y="146800"/>
                  </a:lnTo>
                  <a:lnTo>
                    <a:pt x="19128" y="167020"/>
                  </a:lnTo>
                  <a:lnTo>
                    <a:pt x="30338" y="183806"/>
                  </a:lnTo>
                  <a:lnTo>
                    <a:pt x="38943" y="188048"/>
                  </a:lnTo>
                  <a:lnTo>
                    <a:pt x="60982" y="189642"/>
                  </a:lnTo>
                  <a:lnTo>
                    <a:pt x="71070" y="186089"/>
                  </a:lnTo>
                  <a:lnTo>
                    <a:pt x="88518" y="172783"/>
                  </a:lnTo>
                  <a:lnTo>
                    <a:pt x="105906" y="139973"/>
                  </a:lnTo>
                  <a:lnTo>
                    <a:pt x="119922" y="88134"/>
                  </a:lnTo>
                  <a:lnTo>
                    <a:pt x="113852" y="42886"/>
                  </a:lnTo>
                  <a:lnTo>
                    <a:pt x="104704" y="1699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84435" y="3217289"/>
              <a:ext cx="147400" cy="178415"/>
            </a:xfrm>
            <a:custGeom>
              <a:avLst/>
              <a:gdLst/>
              <a:ahLst/>
              <a:cxnLst/>
              <a:rect l="0" t="0" r="0" b="0"/>
              <a:pathLst>
                <a:path w="147400" h="178415">
                  <a:moveTo>
                    <a:pt x="0" y="62601"/>
                  </a:moveTo>
                  <a:lnTo>
                    <a:pt x="14654" y="121218"/>
                  </a:lnTo>
                  <a:lnTo>
                    <a:pt x="19160" y="161597"/>
                  </a:lnTo>
                  <a:lnTo>
                    <a:pt x="18622" y="167203"/>
                  </a:lnTo>
                  <a:lnTo>
                    <a:pt x="17094" y="167430"/>
                  </a:lnTo>
                  <a:lnTo>
                    <a:pt x="14906" y="164073"/>
                  </a:lnTo>
                  <a:lnTo>
                    <a:pt x="4157" y="116656"/>
                  </a:lnTo>
                  <a:lnTo>
                    <a:pt x="821" y="54084"/>
                  </a:lnTo>
                  <a:lnTo>
                    <a:pt x="2704" y="27230"/>
                  </a:lnTo>
                  <a:lnTo>
                    <a:pt x="11340" y="7496"/>
                  </a:lnTo>
                  <a:lnTo>
                    <a:pt x="18089" y="2468"/>
                  </a:lnTo>
                  <a:lnTo>
                    <a:pt x="26097" y="285"/>
                  </a:lnTo>
                  <a:lnTo>
                    <a:pt x="34945" y="0"/>
                  </a:lnTo>
                  <a:lnTo>
                    <a:pt x="51016" y="5923"/>
                  </a:lnTo>
                  <a:lnTo>
                    <a:pt x="85986" y="34378"/>
                  </a:lnTo>
                  <a:lnTo>
                    <a:pt x="117114" y="73793"/>
                  </a:lnTo>
                  <a:lnTo>
                    <a:pt x="130497" y="106081"/>
                  </a:lnTo>
                  <a:lnTo>
                    <a:pt x="138731" y="152081"/>
                  </a:lnTo>
                  <a:lnTo>
                    <a:pt x="147399" y="178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19355" y="3121962"/>
              <a:ext cx="28293" cy="273742"/>
            </a:xfrm>
            <a:custGeom>
              <a:avLst/>
              <a:gdLst/>
              <a:ahLst/>
              <a:cxnLst/>
              <a:rect l="0" t="0" r="0" b="0"/>
              <a:pathLst>
                <a:path w="28293" h="273742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9761" y="186628"/>
                  </a:lnTo>
                  <a:lnTo>
                    <a:pt x="23946" y="248578"/>
                  </a:lnTo>
                  <a:lnTo>
                    <a:pt x="2829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242362" y="321671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364" y="5589"/>
                  </a:lnTo>
                  <a:lnTo>
                    <a:pt x="49665" y="21331"/>
                  </a:lnTo>
                  <a:lnTo>
                    <a:pt x="1900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04553" y="3279821"/>
              <a:ext cx="164194" cy="168194"/>
            </a:xfrm>
            <a:custGeom>
              <a:avLst/>
              <a:gdLst/>
              <a:ahLst/>
              <a:cxnLst/>
              <a:rect l="0" t="0" r="0" b="0"/>
              <a:pathLst>
                <a:path w="164194" h="168194">
                  <a:moveTo>
                    <a:pt x="79965" y="94825"/>
                  </a:moveTo>
                  <a:lnTo>
                    <a:pt x="86031" y="55138"/>
                  </a:lnTo>
                  <a:lnTo>
                    <a:pt x="83440" y="32733"/>
                  </a:lnTo>
                  <a:lnTo>
                    <a:pt x="72151" y="14196"/>
                  </a:lnTo>
                  <a:lnTo>
                    <a:pt x="64227" y="5978"/>
                  </a:lnTo>
                  <a:lnTo>
                    <a:pt x="55435" y="1668"/>
                  </a:lnTo>
                  <a:lnTo>
                    <a:pt x="36307" y="0"/>
                  </a:lnTo>
                  <a:lnTo>
                    <a:pt x="27463" y="3532"/>
                  </a:lnTo>
                  <a:lnTo>
                    <a:pt x="11397" y="16816"/>
                  </a:lnTo>
                  <a:lnTo>
                    <a:pt x="2697" y="40657"/>
                  </a:lnTo>
                  <a:lnTo>
                    <a:pt x="0" y="68411"/>
                  </a:lnTo>
                  <a:lnTo>
                    <a:pt x="6229" y="104936"/>
                  </a:lnTo>
                  <a:lnTo>
                    <a:pt x="23542" y="142535"/>
                  </a:lnTo>
                  <a:lnTo>
                    <a:pt x="40850" y="161263"/>
                  </a:lnTo>
                  <a:lnTo>
                    <a:pt x="50379" y="166023"/>
                  </a:lnTo>
                  <a:lnTo>
                    <a:pt x="70325" y="168193"/>
                  </a:lnTo>
                  <a:lnTo>
                    <a:pt x="78217" y="163624"/>
                  </a:lnTo>
                  <a:lnTo>
                    <a:pt x="90107" y="146070"/>
                  </a:lnTo>
                  <a:lnTo>
                    <a:pt x="97787" y="109879"/>
                  </a:lnTo>
                  <a:lnTo>
                    <a:pt x="94317" y="72322"/>
                  </a:lnTo>
                  <a:lnTo>
                    <a:pt x="111086" y="107705"/>
                  </a:lnTo>
                  <a:lnTo>
                    <a:pt x="126552" y="121217"/>
                  </a:lnTo>
                  <a:lnTo>
                    <a:pt x="142784" y="128782"/>
                  </a:lnTo>
                  <a:lnTo>
                    <a:pt x="148751" y="129162"/>
                  </a:lnTo>
                  <a:lnTo>
                    <a:pt x="164193" y="126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00331" y="330094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8333" y="11261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568746" y="31851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663502" y="3226781"/>
              <a:ext cx="126343" cy="158395"/>
            </a:xfrm>
            <a:custGeom>
              <a:avLst/>
              <a:gdLst/>
              <a:ahLst/>
              <a:cxnLst/>
              <a:rect l="0" t="0" r="0" b="0"/>
              <a:pathLst>
                <a:path w="126343" h="158395">
                  <a:moveTo>
                    <a:pt x="0" y="74166"/>
                  </a:moveTo>
                  <a:lnTo>
                    <a:pt x="17958" y="128040"/>
                  </a:lnTo>
                  <a:lnTo>
                    <a:pt x="25858" y="151740"/>
                  </a:lnTo>
                  <a:lnTo>
                    <a:pt x="6659" y="94141"/>
                  </a:lnTo>
                  <a:lnTo>
                    <a:pt x="1973" y="57728"/>
                  </a:lnTo>
                  <a:lnTo>
                    <a:pt x="6174" y="22892"/>
                  </a:lnTo>
                  <a:lnTo>
                    <a:pt x="11135" y="14247"/>
                  </a:lnTo>
                  <a:lnTo>
                    <a:pt x="26006" y="1521"/>
                  </a:lnTo>
                  <a:lnTo>
                    <a:pt x="34885" y="0"/>
                  </a:lnTo>
                  <a:lnTo>
                    <a:pt x="54109" y="4548"/>
                  </a:lnTo>
                  <a:lnTo>
                    <a:pt x="71232" y="17489"/>
                  </a:lnTo>
                  <a:lnTo>
                    <a:pt x="85471" y="34938"/>
                  </a:lnTo>
                  <a:lnTo>
                    <a:pt x="111797" y="95476"/>
                  </a:lnTo>
                  <a:lnTo>
                    <a:pt x="126342" y="158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829445" y="3169016"/>
              <a:ext cx="162077" cy="237217"/>
            </a:xfrm>
            <a:custGeom>
              <a:avLst/>
              <a:gdLst/>
              <a:ahLst/>
              <a:cxnLst/>
              <a:rect l="0" t="0" r="0" b="0"/>
              <a:pathLst>
                <a:path w="162077" h="237217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5" y="5611"/>
                  </a:lnTo>
                  <a:lnTo>
                    <a:pt x="23022" y="15738"/>
                  </a:lnTo>
                  <a:lnTo>
                    <a:pt x="8509" y="31156"/>
                  </a:lnTo>
                  <a:lnTo>
                    <a:pt x="3001" y="40181"/>
                  </a:lnTo>
                  <a:lnTo>
                    <a:pt x="0" y="59568"/>
                  </a:lnTo>
                  <a:lnTo>
                    <a:pt x="838" y="69651"/>
                  </a:lnTo>
                  <a:lnTo>
                    <a:pt x="4906" y="77543"/>
                  </a:lnTo>
                  <a:lnTo>
                    <a:pt x="18784" y="89431"/>
                  </a:lnTo>
                  <a:lnTo>
                    <a:pt x="69560" y="110360"/>
                  </a:lnTo>
                  <a:lnTo>
                    <a:pt x="117012" y="130400"/>
                  </a:lnTo>
                  <a:lnTo>
                    <a:pt x="143933" y="155653"/>
                  </a:lnTo>
                  <a:lnTo>
                    <a:pt x="161139" y="185363"/>
                  </a:lnTo>
                  <a:lnTo>
                    <a:pt x="162076" y="194458"/>
                  </a:lnTo>
                  <a:lnTo>
                    <a:pt x="156878" y="210804"/>
                  </a:lnTo>
                  <a:lnTo>
                    <a:pt x="140530" y="222747"/>
                  </a:lnTo>
                  <a:lnTo>
                    <a:pt x="116496" y="230785"/>
                  </a:lnTo>
                  <a:lnTo>
                    <a:pt x="59647" y="235946"/>
                  </a:lnTo>
                  <a:lnTo>
                    <a:pt x="23570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91926" y="4188170"/>
            <a:ext cx="2347856" cy="452727"/>
            <a:chOff x="91926" y="4188170"/>
            <a:chExt cx="2347856" cy="452727"/>
          </a:xfrm>
        </p:grpSpPr>
        <p:sp>
          <p:nvSpPr>
            <p:cNvPr id="148" name="Freeform 147"/>
            <p:cNvSpPr/>
            <p:nvPr/>
          </p:nvSpPr>
          <p:spPr>
            <a:xfrm>
              <a:off x="91926" y="4317140"/>
              <a:ext cx="221100" cy="58245"/>
            </a:xfrm>
            <a:custGeom>
              <a:avLst/>
              <a:gdLst/>
              <a:ahLst/>
              <a:cxnLst/>
              <a:rect l="0" t="0" r="0" b="0"/>
              <a:pathLst>
                <a:path w="221100" h="58245">
                  <a:moveTo>
                    <a:pt x="0" y="7901"/>
                  </a:moveTo>
                  <a:lnTo>
                    <a:pt x="5590" y="30257"/>
                  </a:lnTo>
                  <a:lnTo>
                    <a:pt x="17692" y="47473"/>
                  </a:lnTo>
                  <a:lnTo>
                    <a:pt x="25833" y="55339"/>
                  </a:lnTo>
                  <a:lnTo>
                    <a:pt x="34770" y="58244"/>
                  </a:lnTo>
                  <a:lnTo>
                    <a:pt x="54058" y="55232"/>
                  </a:lnTo>
                  <a:lnTo>
                    <a:pt x="79058" y="40382"/>
                  </a:lnTo>
                  <a:lnTo>
                    <a:pt x="118715" y="10676"/>
                  </a:lnTo>
                  <a:lnTo>
                    <a:pt x="139330" y="3285"/>
                  </a:lnTo>
                  <a:lnTo>
                    <a:pt x="164090" y="0"/>
                  </a:lnTo>
                  <a:lnTo>
                    <a:pt x="174904" y="2633"/>
                  </a:lnTo>
                  <a:lnTo>
                    <a:pt x="205952" y="25837"/>
                  </a:lnTo>
                  <a:lnTo>
                    <a:pt x="221099" y="39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87362" y="4223549"/>
              <a:ext cx="178348" cy="372556"/>
            </a:xfrm>
            <a:custGeom>
              <a:avLst/>
              <a:gdLst/>
              <a:ahLst/>
              <a:cxnLst/>
              <a:rect l="0" t="0" r="0" b="0"/>
              <a:pathLst>
                <a:path w="178348" h="372556">
                  <a:moveTo>
                    <a:pt x="167818" y="38321"/>
                  </a:moveTo>
                  <a:lnTo>
                    <a:pt x="138510" y="9012"/>
                  </a:lnTo>
                  <a:lnTo>
                    <a:pt x="118917" y="1898"/>
                  </a:lnTo>
                  <a:lnTo>
                    <a:pt x="107142" y="0"/>
                  </a:lnTo>
                  <a:lnTo>
                    <a:pt x="84699" y="4132"/>
                  </a:lnTo>
                  <a:lnTo>
                    <a:pt x="73801" y="8509"/>
                  </a:lnTo>
                  <a:lnTo>
                    <a:pt x="55453" y="25851"/>
                  </a:lnTo>
                  <a:lnTo>
                    <a:pt x="35089" y="61922"/>
                  </a:lnTo>
                  <a:lnTo>
                    <a:pt x="13946" y="122667"/>
                  </a:lnTo>
                  <a:lnTo>
                    <a:pt x="2590" y="175908"/>
                  </a:lnTo>
                  <a:lnTo>
                    <a:pt x="0" y="231485"/>
                  </a:lnTo>
                  <a:lnTo>
                    <a:pt x="7894" y="286354"/>
                  </a:lnTo>
                  <a:lnTo>
                    <a:pt x="23838" y="332200"/>
                  </a:lnTo>
                  <a:lnTo>
                    <a:pt x="37146" y="352597"/>
                  </a:lnTo>
                  <a:lnTo>
                    <a:pt x="54760" y="369462"/>
                  </a:lnTo>
                  <a:lnTo>
                    <a:pt x="64370" y="372555"/>
                  </a:lnTo>
                  <a:lnTo>
                    <a:pt x="84407" y="369753"/>
                  </a:lnTo>
                  <a:lnTo>
                    <a:pt x="146833" y="335839"/>
                  </a:lnTo>
                  <a:lnTo>
                    <a:pt x="178347" y="301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9944" y="4398740"/>
              <a:ext cx="154676" cy="182080"/>
            </a:xfrm>
            <a:custGeom>
              <a:avLst/>
              <a:gdLst/>
              <a:ahLst/>
              <a:cxnLst/>
              <a:rect l="0" t="0" r="0" b="0"/>
              <a:pathLst>
                <a:path w="154676" h="182080">
                  <a:moveTo>
                    <a:pt x="98936" y="0"/>
                  </a:moveTo>
                  <a:lnTo>
                    <a:pt x="54973" y="20243"/>
                  </a:lnTo>
                  <a:lnTo>
                    <a:pt x="30278" y="44993"/>
                  </a:lnTo>
                  <a:lnTo>
                    <a:pt x="5305" y="95136"/>
                  </a:lnTo>
                  <a:lnTo>
                    <a:pt x="0" y="115982"/>
                  </a:lnTo>
                  <a:lnTo>
                    <a:pt x="1542" y="136945"/>
                  </a:lnTo>
                  <a:lnTo>
                    <a:pt x="12366" y="154841"/>
                  </a:lnTo>
                  <a:lnTo>
                    <a:pt x="28875" y="169424"/>
                  </a:lnTo>
                  <a:lnTo>
                    <a:pt x="47910" y="179805"/>
                  </a:lnTo>
                  <a:lnTo>
                    <a:pt x="68069" y="182079"/>
                  </a:lnTo>
                  <a:lnTo>
                    <a:pt x="88727" y="178020"/>
                  </a:lnTo>
                  <a:lnTo>
                    <a:pt x="118918" y="162581"/>
                  </a:lnTo>
                  <a:lnTo>
                    <a:pt x="135503" y="149857"/>
                  </a:lnTo>
                  <a:lnTo>
                    <a:pt x="147553" y="130164"/>
                  </a:lnTo>
                  <a:lnTo>
                    <a:pt x="152404" y="118362"/>
                  </a:lnTo>
                  <a:lnTo>
                    <a:pt x="154675" y="92769"/>
                  </a:lnTo>
                  <a:lnTo>
                    <a:pt x="150615" y="68137"/>
                  </a:lnTo>
                  <a:lnTo>
                    <a:pt x="141012" y="49390"/>
                  </a:lnTo>
                  <a:lnTo>
                    <a:pt x="135175" y="43455"/>
                  </a:lnTo>
                  <a:lnTo>
                    <a:pt x="10946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19861" y="4397638"/>
              <a:ext cx="203818" cy="190745"/>
            </a:xfrm>
            <a:custGeom>
              <a:avLst/>
              <a:gdLst/>
              <a:ahLst/>
              <a:cxnLst/>
              <a:rect l="0" t="0" r="0" b="0"/>
              <a:pathLst>
                <a:path w="203818" h="190745">
                  <a:moveTo>
                    <a:pt x="109060" y="64273"/>
                  </a:moveTo>
                  <a:lnTo>
                    <a:pt x="88817" y="20310"/>
                  </a:lnTo>
                  <a:lnTo>
                    <a:pt x="73157" y="6519"/>
                  </a:lnTo>
                  <a:lnTo>
                    <a:pt x="64068" y="1204"/>
                  </a:lnTo>
                  <a:lnTo>
                    <a:pt x="54499" y="0"/>
                  </a:lnTo>
                  <a:lnTo>
                    <a:pt x="34508" y="4902"/>
                  </a:lnTo>
                  <a:lnTo>
                    <a:pt x="20164" y="17999"/>
                  </a:lnTo>
                  <a:lnTo>
                    <a:pt x="1423" y="55003"/>
                  </a:lnTo>
                  <a:lnTo>
                    <a:pt x="0" y="78480"/>
                  </a:lnTo>
                  <a:lnTo>
                    <a:pt x="8619" y="126091"/>
                  </a:lnTo>
                  <a:lnTo>
                    <a:pt x="29992" y="168121"/>
                  </a:lnTo>
                  <a:lnTo>
                    <a:pt x="43113" y="184907"/>
                  </a:lnTo>
                  <a:lnTo>
                    <a:pt x="52227" y="189149"/>
                  </a:lnTo>
                  <a:lnTo>
                    <a:pt x="74832" y="190744"/>
                  </a:lnTo>
                  <a:lnTo>
                    <a:pt x="85072" y="186022"/>
                  </a:lnTo>
                  <a:lnTo>
                    <a:pt x="102688" y="168296"/>
                  </a:lnTo>
                  <a:lnTo>
                    <a:pt x="112077" y="144821"/>
                  </a:lnTo>
                  <a:lnTo>
                    <a:pt x="118105" y="91622"/>
                  </a:lnTo>
                  <a:lnTo>
                    <a:pt x="117430" y="86015"/>
                  </a:lnTo>
                  <a:lnTo>
                    <a:pt x="115810" y="85787"/>
                  </a:lnTo>
                  <a:lnTo>
                    <a:pt x="113560" y="89144"/>
                  </a:lnTo>
                  <a:lnTo>
                    <a:pt x="114400" y="93722"/>
                  </a:lnTo>
                  <a:lnTo>
                    <a:pt x="149611" y="154247"/>
                  </a:lnTo>
                  <a:lnTo>
                    <a:pt x="174887" y="170611"/>
                  </a:lnTo>
                  <a:lnTo>
                    <a:pt x="182191" y="172600"/>
                  </a:lnTo>
                  <a:lnTo>
                    <a:pt x="188230" y="172755"/>
                  </a:lnTo>
                  <a:lnTo>
                    <a:pt x="203817" y="169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2792" y="4367155"/>
              <a:ext cx="170851" cy="221333"/>
            </a:xfrm>
            <a:custGeom>
              <a:avLst/>
              <a:gdLst/>
              <a:ahLst/>
              <a:cxnLst/>
              <a:rect l="0" t="0" r="0" b="0"/>
              <a:pathLst>
                <a:path w="170851" h="221333">
                  <a:moveTo>
                    <a:pt x="115114" y="0"/>
                  </a:moveTo>
                  <a:lnTo>
                    <a:pt x="56497" y="5589"/>
                  </a:lnTo>
                  <a:lnTo>
                    <a:pt x="21707" y="20243"/>
                  </a:lnTo>
                  <a:lnTo>
                    <a:pt x="6139" y="35902"/>
                  </a:lnTo>
                  <a:lnTo>
                    <a:pt x="350" y="44992"/>
                  </a:lnTo>
                  <a:lnTo>
                    <a:pt x="0" y="53391"/>
                  </a:lnTo>
                  <a:lnTo>
                    <a:pt x="3276" y="61330"/>
                  </a:lnTo>
                  <a:lnTo>
                    <a:pt x="16275" y="75221"/>
                  </a:lnTo>
                  <a:lnTo>
                    <a:pt x="73566" y="101293"/>
                  </a:lnTo>
                  <a:lnTo>
                    <a:pt x="135051" y="123960"/>
                  </a:lnTo>
                  <a:lnTo>
                    <a:pt x="151661" y="135421"/>
                  </a:lnTo>
                  <a:lnTo>
                    <a:pt x="163722" y="151434"/>
                  </a:lnTo>
                  <a:lnTo>
                    <a:pt x="168576" y="160617"/>
                  </a:lnTo>
                  <a:lnTo>
                    <a:pt x="170850" y="180180"/>
                  </a:lnTo>
                  <a:lnTo>
                    <a:pt x="169819" y="190310"/>
                  </a:lnTo>
                  <a:lnTo>
                    <a:pt x="159314" y="207804"/>
                  </a:lnTo>
                  <a:lnTo>
                    <a:pt x="151600" y="215745"/>
                  </a:lnTo>
                  <a:lnTo>
                    <a:pt x="142947" y="219869"/>
                  </a:lnTo>
                  <a:lnTo>
                    <a:pt x="123975" y="221332"/>
                  </a:lnTo>
                  <a:lnTo>
                    <a:pt x="85539" y="212739"/>
                  </a:lnTo>
                  <a:lnTo>
                    <a:pt x="6247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44776" y="4272398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20" y="167094"/>
                  </a:lnTo>
                  <a:lnTo>
                    <a:pt x="9065" y="224339"/>
                  </a:lnTo>
                  <a:lnTo>
                    <a:pt x="17475" y="274641"/>
                  </a:lnTo>
                  <a:lnTo>
                    <a:pt x="23469" y="332237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050020" y="4393151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72502" y="4559"/>
                  </a:lnTo>
                  <a:lnTo>
                    <a:pt x="17996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236569" y="4463235"/>
              <a:ext cx="192478" cy="149839"/>
            </a:xfrm>
            <a:custGeom>
              <a:avLst/>
              <a:gdLst/>
              <a:ahLst/>
              <a:cxnLst/>
              <a:rect l="0" t="0" r="0" b="0"/>
              <a:pathLst>
                <a:path w="192478" h="149839">
                  <a:moveTo>
                    <a:pt x="66135" y="40790"/>
                  </a:moveTo>
                  <a:lnTo>
                    <a:pt x="56559" y="16743"/>
                  </a:lnTo>
                  <a:lnTo>
                    <a:pt x="45891" y="2417"/>
                  </a:lnTo>
                  <a:lnTo>
                    <a:pt x="39771" y="0"/>
                  </a:lnTo>
                  <a:lnTo>
                    <a:pt x="33351" y="729"/>
                  </a:lnTo>
                  <a:lnTo>
                    <a:pt x="26731" y="3554"/>
                  </a:lnTo>
                  <a:lnTo>
                    <a:pt x="16257" y="16052"/>
                  </a:lnTo>
                  <a:lnTo>
                    <a:pt x="0" y="58260"/>
                  </a:lnTo>
                  <a:lnTo>
                    <a:pt x="266" y="97959"/>
                  </a:lnTo>
                  <a:lnTo>
                    <a:pt x="13343" y="133768"/>
                  </a:lnTo>
                  <a:lnTo>
                    <a:pt x="21582" y="141380"/>
                  </a:lnTo>
                  <a:lnTo>
                    <a:pt x="43214" y="149838"/>
                  </a:lnTo>
                  <a:lnTo>
                    <a:pt x="52024" y="148583"/>
                  </a:lnTo>
                  <a:lnTo>
                    <a:pt x="59067" y="144238"/>
                  </a:lnTo>
                  <a:lnTo>
                    <a:pt x="64933" y="137831"/>
                  </a:lnTo>
                  <a:lnTo>
                    <a:pt x="78777" y="106458"/>
                  </a:lnTo>
                  <a:lnTo>
                    <a:pt x="86699" y="62124"/>
                  </a:lnTo>
                  <a:lnTo>
                    <a:pt x="89203" y="62031"/>
                  </a:lnTo>
                  <a:lnTo>
                    <a:pt x="97444" y="70118"/>
                  </a:lnTo>
                  <a:lnTo>
                    <a:pt x="112805" y="81511"/>
                  </a:lnTo>
                  <a:lnTo>
                    <a:pt x="134450" y="85014"/>
                  </a:lnTo>
                  <a:lnTo>
                    <a:pt x="157329" y="81502"/>
                  </a:lnTo>
                  <a:lnTo>
                    <a:pt x="192477" y="61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365875" y="418817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4471" y="42027"/>
                  </a:lnTo>
                  <a:lnTo>
                    <a:pt x="19105" y="90962"/>
                  </a:lnTo>
                  <a:lnTo>
                    <a:pt x="21648" y="147055"/>
                  </a:lnTo>
                  <a:lnTo>
                    <a:pt x="26156" y="205996"/>
                  </a:lnTo>
                  <a:lnTo>
                    <a:pt x="24493" y="229594"/>
                  </a:lnTo>
                  <a:lnTo>
                    <a:pt x="30420" y="289591"/>
                  </a:lnTo>
                  <a:lnTo>
                    <a:pt x="32525" y="339610"/>
                  </a:lnTo>
                  <a:lnTo>
                    <a:pt x="34551" y="34573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696721" y="4251341"/>
              <a:ext cx="14389" cy="315856"/>
            </a:xfrm>
            <a:custGeom>
              <a:avLst/>
              <a:gdLst/>
              <a:ahLst/>
              <a:cxnLst/>
              <a:rect l="0" t="0" r="0" b="0"/>
              <a:pathLst>
                <a:path w="14389" h="315856">
                  <a:moveTo>
                    <a:pt x="6066" y="0"/>
                  </a:moveTo>
                  <a:lnTo>
                    <a:pt x="0" y="43198"/>
                  </a:lnTo>
                  <a:lnTo>
                    <a:pt x="3748" y="98197"/>
                  </a:lnTo>
                  <a:lnTo>
                    <a:pt x="6549" y="158947"/>
                  </a:lnTo>
                  <a:lnTo>
                    <a:pt x="13098" y="220231"/>
                  </a:lnTo>
                  <a:lnTo>
                    <a:pt x="14388" y="272444"/>
                  </a:lnTo>
                  <a:lnTo>
                    <a:pt x="606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595899" y="4213164"/>
              <a:ext cx="236056" cy="206634"/>
            </a:xfrm>
            <a:custGeom>
              <a:avLst/>
              <a:gdLst/>
              <a:ahLst/>
              <a:cxnLst/>
              <a:rect l="0" t="0" r="0" b="0"/>
              <a:pathLst>
                <a:path w="236056" h="206634">
                  <a:moveTo>
                    <a:pt x="12131" y="101348"/>
                  </a:moveTo>
                  <a:lnTo>
                    <a:pt x="953" y="90170"/>
                  </a:lnTo>
                  <a:lnTo>
                    <a:pt x="0" y="84537"/>
                  </a:lnTo>
                  <a:lnTo>
                    <a:pt x="1704" y="78443"/>
                  </a:lnTo>
                  <a:lnTo>
                    <a:pt x="21250" y="51850"/>
                  </a:lnTo>
                  <a:lnTo>
                    <a:pt x="69094" y="17072"/>
                  </a:lnTo>
                  <a:lnTo>
                    <a:pt x="94770" y="5400"/>
                  </a:lnTo>
                  <a:lnTo>
                    <a:pt x="134363" y="0"/>
                  </a:lnTo>
                  <a:lnTo>
                    <a:pt x="157703" y="2882"/>
                  </a:lnTo>
                  <a:lnTo>
                    <a:pt x="176655" y="11182"/>
                  </a:lnTo>
                  <a:lnTo>
                    <a:pt x="192878" y="23840"/>
                  </a:lnTo>
                  <a:lnTo>
                    <a:pt x="213994" y="50697"/>
                  </a:lnTo>
                  <a:lnTo>
                    <a:pt x="236055" y="101610"/>
                  </a:lnTo>
                  <a:lnTo>
                    <a:pt x="235886" y="138600"/>
                  </a:lnTo>
                  <a:lnTo>
                    <a:pt x="225052" y="162358"/>
                  </a:lnTo>
                  <a:lnTo>
                    <a:pt x="217249" y="173607"/>
                  </a:lnTo>
                  <a:lnTo>
                    <a:pt x="196101" y="189225"/>
                  </a:lnTo>
                  <a:lnTo>
                    <a:pt x="171105" y="198896"/>
                  </a:lnTo>
                  <a:lnTo>
                    <a:pt x="117416" y="2066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872706" y="4230284"/>
              <a:ext cx="40652" cy="368499"/>
            </a:xfrm>
            <a:custGeom>
              <a:avLst/>
              <a:gdLst/>
              <a:ahLst/>
              <a:cxnLst/>
              <a:rect l="0" t="0" r="0" b="0"/>
              <a:pathLst>
                <a:path w="40652" h="368499">
                  <a:moveTo>
                    <a:pt x="9065" y="0"/>
                  </a:moveTo>
                  <a:lnTo>
                    <a:pt x="0" y="58617"/>
                  </a:lnTo>
                  <a:lnTo>
                    <a:pt x="7231" y="109065"/>
                  </a:lnTo>
                  <a:lnTo>
                    <a:pt x="15411" y="169056"/>
                  </a:lnTo>
                  <a:lnTo>
                    <a:pt x="19524" y="229465"/>
                  </a:lnTo>
                  <a:lnTo>
                    <a:pt x="27632" y="278040"/>
                  </a:lnTo>
                  <a:lnTo>
                    <a:pt x="37733" y="333255"/>
                  </a:lnTo>
                  <a:lnTo>
                    <a:pt x="4065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935803" y="4395478"/>
              <a:ext cx="156539" cy="185949"/>
            </a:xfrm>
            <a:custGeom>
              <a:avLst/>
              <a:gdLst/>
              <a:ahLst/>
              <a:cxnLst/>
              <a:rect l="0" t="0" r="0" b="0"/>
              <a:pathLst>
                <a:path w="156539" h="185949">
                  <a:moveTo>
                    <a:pt x="103896" y="34848"/>
                  </a:moveTo>
                  <a:lnTo>
                    <a:pt x="92717" y="18080"/>
                  </a:lnTo>
                  <a:lnTo>
                    <a:pt x="77870" y="6728"/>
                  </a:lnTo>
                  <a:lnTo>
                    <a:pt x="68998" y="2064"/>
                  </a:lnTo>
                  <a:lnTo>
                    <a:pt x="49781" y="0"/>
                  </a:lnTo>
                  <a:lnTo>
                    <a:pt x="39743" y="1087"/>
                  </a:lnTo>
                  <a:lnTo>
                    <a:pt x="22351" y="11654"/>
                  </a:lnTo>
                  <a:lnTo>
                    <a:pt x="14438" y="19385"/>
                  </a:lnTo>
                  <a:lnTo>
                    <a:pt x="5645" y="40454"/>
                  </a:lnTo>
                  <a:lnTo>
                    <a:pt x="0" y="92107"/>
                  </a:lnTo>
                  <a:lnTo>
                    <a:pt x="4611" y="133442"/>
                  </a:lnTo>
                  <a:lnTo>
                    <a:pt x="18976" y="169735"/>
                  </a:lnTo>
                  <a:lnTo>
                    <a:pt x="27395" y="177415"/>
                  </a:lnTo>
                  <a:lnTo>
                    <a:pt x="49228" y="185948"/>
                  </a:lnTo>
                  <a:lnTo>
                    <a:pt x="59262" y="185884"/>
                  </a:lnTo>
                  <a:lnTo>
                    <a:pt x="76649" y="179574"/>
                  </a:lnTo>
                  <a:lnTo>
                    <a:pt x="89057" y="162732"/>
                  </a:lnTo>
                  <a:lnTo>
                    <a:pt x="106554" y="119380"/>
                  </a:lnTo>
                  <a:lnTo>
                    <a:pt x="107807" y="98154"/>
                  </a:lnTo>
                  <a:lnTo>
                    <a:pt x="106503" y="87580"/>
                  </a:lnTo>
                  <a:lnTo>
                    <a:pt x="106804" y="86380"/>
                  </a:lnTo>
                  <a:lnTo>
                    <a:pt x="123176" y="139482"/>
                  </a:lnTo>
                  <a:lnTo>
                    <a:pt x="139374" y="161127"/>
                  </a:lnTo>
                  <a:lnTo>
                    <a:pt x="156538" y="171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155512" y="444085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123926" y="43145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250269" y="4407969"/>
              <a:ext cx="189513" cy="191965"/>
            </a:xfrm>
            <a:custGeom>
              <a:avLst/>
              <a:gdLst/>
              <a:ahLst/>
              <a:cxnLst/>
              <a:rect l="0" t="0" r="0" b="0"/>
              <a:pathLst>
                <a:path w="189513" h="191965">
                  <a:moveTo>
                    <a:pt x="0" y="85528"/>
                  </a:moveTo>
                  <a:lnTo>
                    <a:pt x="11452" y="139672"/>
                  </a:lnTo>
                  <a:lnTo>
                    <a:pt x="24749" y="189030"/>
                  </a:lnTo>
                  <a:lnTo>
                    <a:pt x="27028" y="191964"/>
                  </a:lnTo>
                  <a:lnTo>
                    <a:pt x="28547" y="189240"/>
                  </a:lnTo>
                  <a:lnTo>
                    <a:pt x="29065" y="174906"/>
                  </a:lnTo>
                  <a:lnTo>
                    <a:pt x="22342" y="115755"/>
                  </a:lnTo>
                  <a:lnTo>
                    <a:pt x="21438" y="66538"/>
                  </a:lnTo>
                  <a:lnTo>
                    <a:pt x="26759" y="26089"/>
                  </a:lnTo>
                  <a:lnTo>
                    <a:pt x="31877" y="16656"/>
                  </a:lnTo>
                  <a:lnTo>
                    <a:pt x="46923" y="3055"/>
                  </a:lnTo>
                  <a:lnTo>
                    <a:pt x="55848" y="130"/>
                  </a:lnTo>
                  <a:lnTo>
                    <a:pt x="75124" y="0"/>
                  </a:lnTo>
                  <a:lnTo>
                    <a:pt x="92270" y="6961"/>
                  </a:lnTo>
                  <a:lnTo>
                    <a:pt x="122341" y="30494"/>
                  </a:lnTo>
                  <a:lnTo>
                    <a:pt x="149641" y="73314"/>
                  </a:lnTo>
                  <a:lnTo>
                    <a:pt x="171336" y="127420"/>
                  </a:lnTo>
                  <a:lnTo>
                    <a:pt x="189512" y="180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4685181" y="178984"/>
            <a:ext cx="1137079" cy="547483"/>
            <a:chOff x="4685181" y="178984"/>
            <a:chExt cx="1137079" cy="547483"/>
          </a:xfrm>
        </p:grpSpPr>
        <p:sp>
          <p:nvSpPr>
            <p:cNvPr id="165" name="Freeform 164"/>
            <p:cNvSpPr/>
            <p:nvPr/>
          </p:nvSpPr>
          <p:spPr>
            <a:xfrm>
              <a:off x="4685181" y="196990"/>
              <a:ext cx="168457" cy="255736"/>
            </a:xfrm>
            <a:custGeom>
              <a:avLst/>
              <a:gdLst/>
              <a:ahLst/>
              <a:cxnLst/>
              <a:rect l="0" t="0" r="0" b="0"/>
              <a:pathLst>
                <a:path w="168457" h="255736">
                  <a:moveTo>
                    <a:pt x="0" y="213621"/>
                  </a:moveTo>
                  <a:lnTo>
                    <a:pt x="3120" y="170929"/>
                  </a:lnTo>
                  <a:lnTo>
                    <a:pt x="14654" y="118100"/>
                  </a:lnTo>
                  <a:lnTo>
                    <a:pt x="20962" y="60915"/>
                  </a:lnTo>
                  <a:lnTo>
                    <a:pt x="35545" y="3739"/>
                  </a:lnTo>
                  <a:lnTo>
                    <a:pt x="38905" y="0"/>
                  </a:lnTo>
                  <a:lnTo>
                    <a:pt x="42314" y="1017"/>
                  </a:lnTo>
                  <a:lnTo>
                    <a:pt x="66923" y="31076"/>
                  </a:lnTo>
                  <a:lnTo>
                    <a:pt x="92897" y="86579"/>
                  </a:lnTo>
                  <a:lnTo>
                    <a:pt x="123440" y="148163"/>
                  </a:lnTo>
                  <a:lnTo>
                    <a:pt x="150743" y="202791"/>
                  </a:lnTo>
                  <a:lnTo>
                    <a:pt x="168456" y="255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716767" y="36849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864165" y="294797"/>
              <a:ext cx="105286" cy="143750"/>
            </a:xfrm>
            <a:custGeom>
              <a:avLst/>
              <a:gdLst/>
              <a:ahLst/>
              <a:cxnLst/>
              <a:rect l="0" t="0" r="0" b="0"/>
              <a:pathLst>
                <a:path w="105286" h="143750">
                  <a:moveTo>
                    <a:pt x="0" y="63171"/>
                  </a:moveTo>
                  <a:lnTo>
                    <a:pt x="14573" y="105863"/>
                  </a:lnTo>
                  <a:lnTo>
                    <a:pt x="39404" y="141924"/>
                  </a:lnTo>
                  <a:lnTo>
                    <a:pt x="42647" y="143749"/>
                  </a:lnTo>
                  <a:lnTo>
                    <a:pt x="43639" y="141457"/>
                  </a:lnTo>
                  <a:lnTo>
                    <a:pt x="27550" y="83264"/>
                  </a:lnTo>
                  <a:lnTo>
                    <a:pt x="27063" y="62743"/>
                  </a:lnTo>
                  <a:lnTo>
                    <a:pt x="31915" y="43094"/>
                  </a:lnTo>
                  <a:lnTo>
                    <a:pt x="41871" y="26562"/>
                  </a:lnTo>
                  <a:lnTo>
                    <a:pt x="57214" y="14535"/>
                  </a:lnTo>
                  <a:lnTo>
                    <a:pt x="74562" y="64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040273" y="335308"/>
              <a:ext cx="108163" cy="117614"/>
            </a:xfrm>
            <a:custGeom>
              <a:avLst/>
              <a:gdLst/>
              <a:ahLst/>
              <a:cxnLst/>
              <a:rect l="0" t="0" r="0" b="0"/>
              <a:pathLst>
                <a:path w="108163" h="117614">
                  <a:moveTo>
                    <a:pt x="55519" y="12132"/>
                  </a:moveTo>
                  <a:lnTo>
                    <a:pt x="44341" y="954"/>
                  </a:lnTo>
                  <a:lnTo>
                    <a:pt x="37539" y="0"/>
                  </a:lnTo>
                  <a:lnTo>
                    <a:pt x="20622" y="5180"/>
                  </a:lnTo>
                  <a:lnTo>
                    <a:pt x="7644" y="18401"/>
                  </a:lnTo>
                  <a:lnTo>
                    <a:pt x="2545" y="26840"/>
                  </a:lnTo>
                  <a:lnTo>
                    <a:pt x="0" y="45575"/>
                  </a:lnTo>
                  <a:lnTo>
                    <a:pt x="7898" y="86198"/>
                  </a:lnTo>
                  <a:lnTo>
                    <a:pt x="22952" y="111936"/>
                  </a:lnTo>
                  <a:lnTo>
                    <a:pt x="30298" y="116103"/>
                  </a:lnTo>
                  <a:lnTo>
                    <a:pt x="47819" y="117613"/>
                  </a:lnTo>
                  <a:lnTo>
                    <a:pt x="108162" y="96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180021" y="178984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0" y="0"/>
                  </a:moveTo>
                  <a:lnTo>
                    <a:pt x="5589" y="58617"/>
                  </a:lnTo>
                  <a:lnTo>
                    <a:pt x="25193" y="112791"/>
                  </a:lnTo>
                  <a:lnTo>
                    <a:pt x="41544" y="165433"/>
                  </a:lnTo>
                  <a:lnTo>
                    <a:pt x="49354" y="202265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137906" y="252683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1826" y="16789"/>
                  </a:lnTo>
                  <a:lnTo>
                    <a:pt x="22359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337948" y="32638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19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327419" y="2105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408313" y="257623"/>
              <a:ext cx="119149" cy="148930"/>
            </a:xfrm>
            <a:custGeom>
              <a:avLst/>
              <a:gdLst/>
              <a:ahLst/>
              <a:cxnLst/>
              <a:rect l="0" t="0" r="0" b="0"/>
              <a:pathLst>
                <a:path w="119149" h="148930">
                  <a:moveTo>
                    <a:pt x="55977" y="5589"/>
                  </a:moveTo>
                  <a:lnTo>
                    <a:pt x="39209" y="0"/>
                  </a:lnTo>
                  <a:lnTo>
                    <a:pt x="31930" y="693"/>
                  </a:lnTo>
                  <a:lnTo>
                    <a:pt x="17604" y="7702"/>
                  </a:lnTo>
                  <a:lnTo>
                    <a:pt x="6557" y="21736"/>
                  </a:lnTo>
                  <a:lnTo>
                    <a:pt x="1973" y="30392"/>
                  </a:lnTo>
                  <a:lnTo>
                    <a:pt x="0" y="49368"/>
                  </a:lnTo>
                  <a:lnTo>
                    <a:pt x="4192" y="69500"/>
                  </a:lnTo>
                  <a:lnTo>
                    <a:pt x="19706" y="99395"/>
                  </a:lnTo>
                  <a:lnTo>
                    <a:pt x="52775" y="138363"/>
                  </a:lnTo>
                  <a:lnTo>
                    <a:pt x="72881" y="146488"/>
                  </a:lnTo>
                  <a:lnTo>
                    <a:pt x="93906" y="148929"/>
                  </a:lnTo>
                  <a:lnTo>
                    <a:pt x="119148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078692" y="536953"/>
              <a:ext cx="178108" cy="170862"/>
            </a:xfrm>
            <a:custGeom>
              <a:avLst/>
              <a:gdLst/>
              <a:ahLst/>
              <a:cxnLst/>
              <a:rect l="0" t="0" r="0" b="0"/>
              <a:pathLst>
                <a:path w="178108" h="170862">
                  <a:moveTo>
                    <a:pt x="69743" y="0"/>
                  </a:moveTo>
                  <a:lnTo>
                    <a:pt x="52975" y="5589"/>
                  </a:lnTo>
                  <a:lnTo>
                    <a:pt x="38504" y="17692"/>
                  </a:lnTo>
                  <a:lnTo>
                    <a:pt x="10150" y="48468"/>
                  </a:lnTo>
                  <a:lnTo>
                    <a:pt x="2313" y="69115"/>
                  </a:lnTo>
                  <a:lnTo>
                    <a:pt x="0" y="92719"/>
                  </a:lnTo>
                  <a:lnTo>
                    <a:pt x="11065" y="147131"/>
                  </a:lnTo>
                  <a:lnTo>
                    <a:pt x="16586" y="155409"/>
                  </a:lnTo>
                  <a:lnTo>
                    <a:pt x="32080" y="167726"/>
                  </a:lnTo>
                  <a:lnTo>
                    <a:pt x="53783" y="170861"/>
                  </a:lnTo>
                  <a:lnTo>
                    <a:pt x="100256" y="163342"/>
                  </a:lnTo>
                  <a:lnTo>
                    <a:pt x="142061" y="142186"/>
                  </a:lnTo>
                  <a:lnTo>
                    <a:pt x="158816" y="129094"/>
                  </a:lnTo>
                  <a:lnTo>
                    <a:pt x="175814" y="102981"/>
                  </a:lnTo>
                  <a:lnTo>
                    <a:pt x="178107" y="83204"/>
                  </a:lnTo>
                  <a:lnTo>
                    <a:pt x="170047" y="41912"/>
                  </a:lnTo>
                  <a:lnTo>
                    <a:pt x="164688" y="33790"/>
                  </a:lnTo>
                  <a:lnTo>
                    <a:pt x="149376" y="21647"/>
                  </a:lnTo>
                  <a:lnTo>
                    <a:pt x="121024" y="8234"/>
                  </a:lnTo>
                  <a:lnTo>
                    <a:pt x="67469" y="1084"/>
                  </a:lnTo>
                  <a:lnTo>
                    <a:pt x="48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95508" y="579067"/>
              <a:ext cx="74026" cy="147400"/>
            </a:xfrm>
            <a:custGeom>
              <a:avLst/>
              <a:gdLst/>
              <a:ahLst/>
              <a:cxnLst/>
              <a:rect l="0" t="0" r="0" b="0"/>
              <a:pathLst>
                <a:path w="74026" h="147400">
                  <a:moveTo>
                    <a:pt x="74025" y="0"/>
                  </a:moveTo>
                  <a:lnTo>
                    <a:pt x="30063" y="20243"/>
                  </a:lnTo>
                  <a:lnTo>
                    <a:pt x="5367" y="44992"/>
                  </a:lnTo>
                  <a:lnTo>
                    <a:pt x="1347" y="54561"/>
                  </a:lnTo>
                  <a:lnTo>
                    <a:pt x="0" y="74552"/>
                  </a:lnTo>
                  <a:lnTo>
                    <a:pt x="5818" y="105538"/>
                  </a:lnTo>
                  <a:lnTo>
                    <a:pt x="20541" y="131356"/>
                  </a:lnTo>
                  <a:lnTo>
                    <a:pt x="29010" y="136704"/>
                  </a:lnTo>
                  <a:lnTo>
                    <a:pt x="7402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437396" y="590171"/>
              <a:ext cx="90066" cy="128190"/>
            </a:xfrm>
            <a:custGeom>
              <a:avLst/>
              <a:gdLst/>
              <a:ahLst/>
              <a:cxnLst/>
              <a:rect l="0" t="0" r="0" b="0"/>
              <a:pathLst>
                <a:path w="90066" h="128190">
                  <a:moveTo>
                    <a:pt x="26894" y="62595"/>
                  </a:moveTo>
                  <a:lnTo>
                    <a:pt x="56202" y="33287"/>
                  </a:lnTo>
                  <a:lnTo>
                    <a:pt x="59301" y="25509"/>
                  </a:lnTo>
                  <a:lnTo>
                    <a:pt x="59625" y="7508"/>
                  </a:lnTo>
                  <a:lnTo>
                    <a:pt x="54563" y="2474"/>
                  </a:lnTo>
                  <a:lnTo>
                    <a:pt x="46510" y="288"/>
                  </a:lnTo>
                  <a:lnTo>
                    <a:pt x="36462" y="0"/>
                  </a:lnTo>
                  <a:lnTo>
                    <a:pt x="19058" y="5919"/>
                  </a:lnTo>
                  <a:lnTo>
                    <a:pt x="11141" y="10773"/>
                  </a:lnTo>
                  <a:lnTo>
                    <a:pt x="5864" y="18689"/>
                  </a:lnTo>
                  <a:lnTo>
                    <a:pt x="0" y="39962"/>
                  </a:lnTo>
                  <a:lnTo>
                    <a:pt x="2287" y="72657"/>
                  </a:lnTo>
                  <a:lnTo>
                    <a:pt x="10374" y="104571"/>
                  </a:lnTo>
                  <a:lnTo>
                    <a:pt x="15881" y="112806"/>
                  </a:lnTo>
                  <a:lnTo>
                    <a:pt x="31358" y="125075"/>
                  </a:lnTo>
                  <a:lnTo>
                    <a:pt x="49935" y="128189"/>
                  </a:lnTo>
                  <a:lnTo>
                    <a:pt x="90065" y="125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544721" y="576575"/>
              <a:ext cx="140669" cy="113575"/>
            </a:xfrm>
            <a:custGeom>
              <a:avLst/>
              <a:gdLst/>
              <a:ahLst/>
              <a:cxnLst/>
              <a:rect l="0" t="0" r="0" b="0"/>
              <a:pathLst>
                <a:path w="140669" h="113575">
                  <a:moveTo>
                    <a:pt x="88025" y="76191"/>
                  </a:moveTo>
                  <a:lnTo>
                    <a:pt x="84905" y="33500"/>
                  </a:lnTo>
                  <a:lnTo>
                    <a:pt x="82436" y="23164"/>
                  </a:lnTo>
                  <a:lnTo>
                    <a:pt x="77280" y="15103"/>
                  </a:lnTo>
                  <a:lnTo>
                    <a:pt x="62192" y="3028"/>
                  </a:lnTo>
                  <a:lnTo>
                    <a:pt x="43789" y="0"/>
                  </a:lnTo>
                  <a:lnTo>
                    <a:pt x="33967" y="831"/>
                  </a:lnTo>
                  <a:lnTo>
                    <a:pt x="26250" y="4894"/>
                  </a:lnTo>
                  <a:lnTo>
                    <a:pt x="14556" y="18767"/>
                  </a:lnTo>
                  <a:lnTo>
                    <a:pt x="1395" y="46309"/>
                  </a:lnTo>
                  <a:lnTo>
                    <a:pt x="0" y="66420"/>
                  </a:lnTo>
                  <a:lnTo>
                    <a:pt x="4449" y="85886"/>
                  </a:lnTo>
                  <a:lnTo>
                    <a:pt x="14225" y="102337"/>
                  </a:lnTo>
                  <a:lnTo>
                    <a:pt x="22448" y="107660"/>
                  </a:lnTo>
                  <a:lnTo>
                    <a:pt x="44061" y="113574"/>
                  </a:lnTo>
                  <a:lnTo>
                    <a:pt x="52867" y="111642"/>
                  </a:lnTo>
                  <a:lnTo>
                    <a:pt x="59907" y="106844"/>
                  </a:lnTo>
                  <a:lnTo>
                    <a:pt x="70849" y="92154"/>
                  </a:lnTo>
                  <a:lnTo>
                    <a:pt x="79611" y="73927"/>
                  </a:lnTo>
                  <a:lnTo>
                    <a:pt x="84755" y="70003"/>
                  </a:lnTo>
                  <a:lnTo>
                    <a:pt x="90524" y="69726"/>
                  </a:lnTo>
                  <a:lnTo>
                    <a:pt x="140668" y="86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691358" y="504942"/>
              <a:ext cx="130902" cy="130535"/>
            </a:xfrm>
            <a:custGeom>
              <a:avLst/>
              <a:gdLst/>
              <a:ahLst/>
              <a:cxnLst/>
              <a:rect l="0" t="0" r="0" b="0"/>
              <a:pathLst>
                <a:path w="130902" h="130535">
                  <a:moveTo>
                    <a:pt x="4559" y="74125"/>
                  </a:moveTo>
                  <a:lnTo>
                    <a:pt x="7679" y="116817"/>
                  </a:lnTo>
                  <a:lnTo>
                    <a:pt x="10625" y="130534"/>
                  </a:lnTo>
                  <a:lnTo>
                    <a:pt x="8035" y="124932"/>
                  </a:lnTo>
                  <a:lnTo>
                    <a:pt x="0" y="96458"/>
                  </a:lnTo>
                  <a:lnTo>
                    <a:pt x="1389" y="58385"/>
                  </a:lnTo>
                  <a:lnTo>
                    <a:pt x="14798" y="23058"/>
                  </a:lnTo>
                  <a:lnTo>
                    <a:pt x="30167" y="7365"/>
                  </a:lnTo>
                  <a:lnTo>
                    <a:pt x="39178" y="1542"/>
                  </a:lnTo>
                  <a:lnTo>
                    <a:pt x="48695" y="0"/>
                  </a:lnTo>
                  <a:lnTo>
                    <a:pt x="68629" y="4526"/>
                  </a:lnTo>
                  <a:lnTo>
                    <a:pt x="86067" y="20575"/>
                  </a:lnTo>
                  <a:lnTo>
                    <a:pt x="119209" y="81454"/>
                  </a:lnTo>
                  <a:lnTo>
                    <a:pt x="130901" y="105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6949814" y="4348269"/>
            <a:ext cx="725285" cy="726467"/>
            <a:chOff x="6949814" y="4348269"/>
            <a:chExt cx="725285" cy="726467"/>
          </a:xfrm>
        </p:grpSpPr>
        <p:sp>
          <p:nvSpPr>
            <p:cNvPr id="180" name="Freeform 179"/>
            <p:cNvSpPr/>
            <p:nvPr/>
          </p:nvSpPr>
          <p:spPr>
            <a:xfrm>
              <a:off x="6949814" y="4405851"/>
              <a:ext cx="146394" cy="295598"/>
            </a:xfrm>
            <a:custGeom>
              <a:avLst/>
              <a:gdLst/>
              <a:ahLst/>
              <a:cxnLst/>
              <a:rect l="0" t="0" r="0" b="0"/>
              <a:pathLst>
                <a:path w="146394" h="295598">
                  <a:moveTo>
                    <a:pt x="93751" y="5589"/>
                  </a:moveTo>
                  <a:lnTo>
                    <a:pt x="76983" y="0"/>
                  </a:lnTo>
                  <a:lnTo>
                    <a:pt x="69704" y="693"/>
                  </a:lnTo>
                  <a:lnTo>
                    <a:pt x="55377" y="7702"/>
                  </a:lnTo>
                  <a:lnTo>
                    <a:pt x="34158" y="24802"/>
                  </a:lnTo>
                  <a:lnTo>
                    <a:pt x="18642" y="50277"/>
                  </a:lnTo>
                  <a:lnTo>
                    <a:pt x="4088" y="91495"/>
                  </a:lnTo>
                  <a:lnTo>
                    <a:pt x="0" y="143484"/>
                  </a:lnTo>
                  <a:lnTo>
                    <a:pt x="2412" y="181758"/>
                  </a:lnTo>
                  <a:lnTo>
                    <a:pt x="18161" y="236845"/>
                  </a:lnTo>
                  <a:lnTo>
                    <a:pt x="42122" y="276137"/>
                  </a:lnTo>
                  <a:lnTo>
                    <a:pt x="48803" y="284221"/>
                  </a:lnTo>
                  <a:lnTo>
                    <a:pt x="68705" y="293202"/>
                  </a:lnTo>
                  <a:lnTo>
                    <a:pt x="80563" y="295597"/>
                  </a:lnTo>
                  <a:lnTo>
                    <a:pt x="103098" y="292019"/>
                  </a:lnTo>
                  <a:lnTo>
                    <a:pt x="114020" y="287790"/>
                  </a:lnTo>
                  <a:lnTo>
                    <a:pt x="129275" y="273731"/>
                  </a:lnTo>
                  <a:lnTo>
                    <a:pt x="134981" y="265069"/>
                  </a:lnTo>
                  <a:lnTo>
                    <a:pt x="136445" y="255785"/>
                  </a:lnTo>
                  <a:lnTo>
                    <a:pt x="131833" y="236110"/>
                  </a:lnTo>
                  <a:lnTo>
                    <a:pt x="116083" y="210892"/>
                  </a:lnTo>
                  <a:lnTo>
                    <a:pt x="114488" y="203289"/>
                  </a:lnTo>
                  <a:lnTo>
                    <a:pt x="115764" y="195881"/>
                  </a:lnTo>
                  <a:lnTo>
                    <a:pt x="118955" y="188602"/>
                  </a:lnTo>
                  <a:lnTo>
                    <a:pt x="128739" y="177395"/>
                  </a:lnTo>
                  <a:lnTo>
                    <a:pt x="146393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132732" y="4548311"/>
              <a:ext cx="97306" cy="126554"/>
            </a:xfrm>
            <a:custGeom>
              <a:avLst/>
              <a:gdLst/>
              <a:ahLst/>
              <a:cxnLst/>
              <a:rect l="0" t="0" r="0" b="0"/>
              <a:pathLst>
                <a:path w="97306" h="126554">
                  <a:moveTo>
                    <a:pt x="5589" y="21056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0149" y="95304"/>
                  </a:lnTo>
                  <a:lnTo>
                    <a:pt x="25527" y="120914"/>
                  </a:lnTo>
                  <a:lnTo>
                    <a:pt x="32919" y="125063"/>
                  </a:lnTo>
                  <a:lnTo>
                    <a:pt x="50491" y="126553"/>
                  </a:lnTo>
                  <a:lnTo>
                    <a:pt x="66880" y="120197"/>
                  </a:lnTo>
                  <a:lnTo>
                    <a:pt x="74525" y="115226"/>
                  </a:lnTo>
                  <a:lnTo>
                    <a:pt x="86141" y="100344"/>
                  </a:lnTo>
                  <a:lnTo>
                    <a:pt x="94032" y="80862"/>
                  </a:lnTo>
                  <a:lnTo>
                    <a:pt x="97305" y="44756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254134" y="4464082"/>
              <a:ext cx="31587" cy="147401"/>
            </a:xfrm>
            <a:custGeom>
              <a:avLst/>
              <a:gdLst/>
              <a:ahLst/>
              <a:cxnLst/>
              <a:rect l="0" t="0" r="0" b="0"/>
              <a:pathLst>
                <a:path w="31587" h="147401">
                  <a:moveTo>
                    <a:pt x="0" y="0"/>
                  </a:moveTo>
                  <a:lnTo>
                    <a:pt x="3119" y="42692"/>
                  </a:lnTo>
                  <a:lnTo>
                    <a:pt x="17959" y="102069"/>
                  </a:lnTo>
                  <a:lnTo>
                    <a:pt x="31586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341475" y="4390383"/>
              <a:ext cx="49531" cy="242156"/>
            </a:xfrm>
            <a:custGeom>
              <a:avLst/>
              <a:gdLst/>
              <a:ahLst/>
              <a:cxnLst/>
              <a:rect l="0" t="0" r="0" b="0"/>
              <a:pathLst>
                <a:path w="49531" h="242156">
                  <a:moveTo>
                    <a:pt x="49530" y="242155"/>
                  </a:moveTo>
                  <a:lnTo>
                    <a:pt x="31571" y="188280"/>
                  </a:lnTo>
                  <a:lnTo>
                    <a:pt x="10890" y="126234"/>
                  </a:lnTo>
                  <a:lnTo>
                    <a:pt x="0" y="81087"/>
                  </a:lnTo>
                  <a:lnTo>
                    <a:pt x="929" y="44303"/>
                  </a:lnTo>
                  <a:lnTo>
                    <a:pt x="3092" y="33045"/>
                  </a:lnTo>
                  <a:lnTo>
                    <a:pt x="8043" y="24370"/>
                  </a:lnTo>
                  <a:lnTo>
                    <a:pt x="390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338362" y="4506197"/>
              <a:ext cx="42115" cy="21057"/>
            </a:xfrm>
            <a:custGeom>
              <a:avLst/>
              <a:gdLst/>
              <a:ahLst/>
              <a:cxnLst/>
              <a:rect l="0" t="0" r="0" b="0"/>
              <a:pathLst>
                <a:path w="42115" h="21057">
                  <a:moveTo>
                    <a:pt x="42114" y="0"/>
                  </a:moveTo>
                  <a:lnTo>
                    <a:pt x="13995" y="1666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488092" y="4474611"/>
              <a:ext cx="75056" cy="105102"/>
            </a:xfrm>
            <a:custGeom>
              <a:avLst/>
              <a:gdLst/>
              <a:ahLst/>
              <a:cxnLst/>
              <a:rect l="0" t="0" r="0" b="0"/>
              <a:pathLst>
                <a:path w="75056" h="105102">
                  <a:moveTo>
                    <a:pt x="29255" y="0"/>
                  </a:moveTo>
                  <a:lnTo>
                    <a:pt x="13614" y="17981"/>
                  </a:lnTo>
                  <a:lnTo>
                    <a:pt x="5535" y="34897"/>
                  </a:lnTo>
                  <a:lnTo>
                    <a:pt x="0" y="69741"/>
                  </a:lnTo>
                  <a:lnTo>
                    <a:pt x="4945" y="89878"/>
                  </a:lnTo>
                  <a:lnTo>
                    <a:pt x="9539" y="98523"/>
                  </a:lnTo>
                  <a:lnTo>
                    <a:pt x="17280" y="103117"/>
                  </a:lnTo>
                  <a:lnTo>
                    <a:pt x="38361" y="105101"/>
                  </a:lnTo>
                  <a:lnTo>
                    <a:pt x="47024" y="101653"/>
                  </a:lnTo>
                  <a:lnTo>
                    <a:pt x="59769" y="88463"/>
                  </a:lnTo>
                  <a:lnTo>
                    <a:pt x="73521" y="61307"/>
                  </a:lnTo>
                  <a:lnTo>
                    <a:pt x="75055" y="41285"/>
                  </a:lnTo>
                  <a:lnTo>
                    <a:pt x="73827" y="31033"/>
                  </a:lnTo>
                  <a:lnTo>
                    <a:pt x="66222" y="16522"/>
                  </a:lnTo>
                  <a:lnTo>
                    <a:pt x="503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582604" y="4348269"/>
              <a:ext cx="61086" cy="231628"/>
            </a:xfrm>
            <a:custGeom>
              <a:avLst/>
              <a:gdLst/>
              <a:ahLst/>
              <a:cxnLst/>
              <a:rect l="0" t="0" r="0" b="0"/>
              <a:pathLst>
                <a:path w="61086" h="231628">
                  <a:moveTo>
                    <a:pt x="61085" y="231627"/>
                  </a:moveTo>
                  <a:lnTo>
                    <a:pt x="45444" y="205241"/>
                  </a:lnTo>
                  <a:lnTo>
                    <a:pt x="26241" y="148315"/>
                  </a:lnTo>
                  <a:lnTo>
                    <a:pt x="8476" y="86544"/>
                  </a:lnTo>
                  <a:lnTo>
                    <a:pt x="0" y="36983"/>
                  </a:lnTo>
                  <a:lnTo>
                    <a:pt x="2815" y="26995"/>
                  </a:lnTo>
                  <a:lnTo>
                    <a:pt x="8200" y="19166"/>
                  </a:lnTo>
                  <a:lnTo>
                    <a:pt x="21203" y="8518"/>
                  </a:lnTo>
                  <a:lnTo>
                    <a:pt x="400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591046" y="4464082"/>
              <a:ext cx="42116" cy="10530"/>
            </a:xfrm>
            <a:custGeom>
              <a:avLst/>
              <a:gdLst/>
              <a:ahLst/>
              <a:cxnLst/>
              <a:rect l="0" t="0" r="0" b="0"/>
              <a:pathLst>
                <a:path w="42116" h="10530">
                  <a:moveTo>
                    <a:pt x="4211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022507" y="4862748"/>
              <a:ext cx="147401" cy="211988"/>
            </a:xfrm>
            <a:custGeom>
              <a:avLst/>
              <a:gdLst/>
              <a:ahLst/>
              <a:cxnLst/>
              <a:rect l="0" t="0" r="0" b="0"/>
              <a:pathLst>
                <a:path w="147401" h="211988">
                  <a:moveTo>
                    <a:pt x="0" y="190931"/>
                  </a:moveTo>
                  <a:lnTo>
                    <a:pt x="0" y="142000"/>
                  </a:lnTo>
                  <a:lnTo>
                    <a:pt x="0" y="82869"/>
                  </a:lnTo>
                  <a:lnTo>
                    <a:pt x="0" y="40239"/>
                  </a:lnTo>
                  <a:lnTo>
                    <a:pt x="2340" y="34317"/>
                  </a:lnTo>
                  <a:lnTo>
                    <a:pt x="6239" y="33879"/>
                  </a:lnTo>
                  <a:lnTo>
                    <a:pt x="16812" y="42751"/>
                  </a:lnTo>
                  <a:lnTo>
                    <a:pt x="37087" y="65137"/>
                  </a:lnTo>
                  <a:lnTo>
                    <a:pt x="55088" y="75751"/>
                  </a:lnTo>
                  <a:lnTo>
                    <a:pt x="62462" y="74370"/>
                  </a:lnTo>
                  <a:lnTo>
                    <a:pt x="68547" y="68769"/>
                  </a:lnTo>
                  <a:lnTo>
                    <a:pt x="94305" y="11389"/>
                  </a:lnTo>
                  <a:lnTo>
                    <a:pt x="97965" y="1046"/>
                  </a:lnTo>
                  <a:lnTo>
                    <a:pt x="100405" y="0"/>
                  </a:lnTo>
                  <a:lnTo>
                    <a:pt x="110232" y="55447"/>
                  </a:lnTo>
                  <a:lnTo>
                    <a:pt x="121947" y="106066"/>
                  </a:lnTo>
                  <a:lnTo>
                    <a:pt x="131353" y="168172"/>
                  </a:lnTo>
                  <a:lnTo>
                    <a:pt x="147400" y="211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93302" y="4853259"/>
              <a:ext cx="92419" cy="161347"/>
            </a:xfrm>
            <a:custGeom>
              <a:avLst/>
              <a:gdLst/>
              <a:ahLst/>
              <a:cxnLst/>
              <a:rect l="0" t="0" r="0" b="0"/>
              <a:pathLst>
                <a:path w="92419" h="161347">
                  <a:moveTo>
                    <a:pt x="18719" y="84606"/>
                  </a:moveTo>
                  <a:lnTo>
                    <a:pt x="53465" y="47520"/>
                  </a:lnTo>
                  <a:lnTo>
                    <a:pt x="62627" y="29518"/>
                  </a:lnTo>
                  <a:lnTo>
                    <a:pt x="63199" y="20975"/>
                  </a:lnTo>
                  <a:lnTo>
                    <a:pt x="57595" y="5243"/>
                  </a:lnTo>
                  <a:lnTo>
                    <a:pt x="51655" y="1281"/>
                  </a:lnTo>
                  <a:lnTo>
                    <a:pt x="35697" y="0"/>
                  </a:lnTo>
                  <a:lnTo>
                    <a:pt x="28868" y="3635"/>
                  </a:lnTo>
                  <a:lnTo>
                    <a:pt x="18160" y="17034"/>
                  </a:lnTo>
                  <a:lnTo>
                    <a:pt x="5555" y="44307"/>
                  </a:lnTo>
                  <a:lnTo>
                    <a:pt x="0" y="80204"/>
                  </a:lnTo>
                  <a:lnTo>
                    <a:pt x="4940" y="103707"/>
                  </a:lnTo>
                  <a:lnTo>
                    <a:pt x="20875" y="133549"/>
                  </a:lnTo>
                  <a:lnTo>
                    <a:pt x="34885" y="148472"/>
                  </a:lnTo>
                  <a:lnTo>
                    <a:pt x="52809" y="159005"/>
                  </a:lnTo>
                  <a:lnTo>
                    <a:pt x="69355" y="161346"/>
                  </a:lnTo>
                  <a:lnTo>
                    <a:pt x="92418" y="158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317306" y="4832580"/>
              <a:ext cx="63171" cy="115815"/>
            </a:xfrm>
            <a:custGeom>
              <a:avLst/>
              <a:gdLst/>
              <a:ahLst/>
              <a:cxnLst/>
              <a:rect l="0" t="0" r="0" b="0"/>
              <a:pathLst>
                <a:path w="63171" h="115815">
                  <a:moveTo>
                    <a:pt x="63170" y="0"/>
                  </a:moveTo>
                  <a:lnTo>
                    <a:pt x="47529" y="26386"/>
                  </a:lnTo>
                  <a:lnTo>
                    <a:pt x="22737" y="8331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96249" y="4843109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2661" y="55659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433119" y="483258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412062" y="47694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471898" y="4774348"/>
              <a:ext cx="87564" cy="112364"/>
            </a:xfrm>
            <a:custGeom>
              <a:avLst/>
              <a:gdLst/>
              <a:ahLst/>
              <a:cxnLst/>
              <a:rect l="0" t="0" r="0" b="0"/>
              <a:pathLst>
                <a:path w="87564" h="112364">
                  <a:moveTo>
                    <a:pt x="55978" y="5590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3"/>
                  </a:lnTo>
                  <a:lnTo>
                    <a:pt x="6557" y="21737"/>
                  </a:lnTo>
                  <a:lnTo>
                    <a:pt x="1973" y="30392"/>
                  </a:lnTo>
                  <a:lnTo>
                    <a:pt x="0" y="52488"/>
                  </a:lnTo>
                  <a:lnTo>
                    <a:pt x="4192" y="75566"/>
                  </a:lnTo>
                  <a:lnTo>
                    <a:pt x="13855" y="93622"/>
                  </a:lnTo>
                  <a:lnTo>
                    <a:pt x="29067" y="106326"/>
                  </a:lnTo>
                  <a:lnTo>
                    <a:pt x="38038" y="111352"/>
                  </a:lnTo>
                  <a:lnTo>
                    <a:pt x="47527" y="112363"/>
                  </a:lnTo>
                  <a:lnTo>
                    <a:pt x="87563" y="10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572754" y="4737823"/>
              <a:ext cx="102345" cy="118752"/>
            </a:xfrm>
            <a:custGeom>
              <a:avLst/>
              <a:gdLst/>
              <a:ahLst/>
              <a:cxnLst/>
              <a:rect l="0" t="0" r="0" b="0"/>
              <a:pathLst>
                <a:path w="102345" h="118752">
                  <a:moveTo>
                    <a:pt x="39349" y="0"/>
                  </a:moveTo>
                  <a:lnTo>
                    <a:pt x="22582" y="11179"/>
                  </a:lnTo>
                  <a:lnTo>
                    <a:pt x="11230" y="26026"/>
                  </a:lnTo>
                  <a:lnTo>
                    <a:pt x="3455" y="45492"/>
                  </a:lnTo>
                  <a:lnTo>
                    <a:pt x="0" y="69742"/>
                  </a:lnTo>
                  <a:lnTo>
                    <a:pt x="4702" y="89878"/>
                  </a:lnTo>
                  <a:lnTo>
                    <a:pt x="9232" y="98524"/>
                  </a:lnTo>
                  <a:lnTo>
                    <a:pt x="23624" y="111249"/>
                  </a:lnTo>
                  <a:lnTo>
                    <a:pt x="32376" y="116280"/>
                  </a:lnTo>
                  <a:lnTo>
                    <a:pt x="54578" y="118751"/>
                  </a:lnTo>
                  <a:lnTo>
                    <a:pt x="67049" y="117772"/>
                  </a:lnTo>
                  <a:lnTo>
                    <a:pt x="87145" y="107326"/>
                  </a:lnTo>
                  <a:lnTo>
                    <a:pt x="95780" y="99627"/>
                  </a:lnTo>
                  <a:lnTo>
                    <a:pt x="100366" y="90984"/>
                  </a:lnTo>
                  <a:lnTo>
                    <a:pt x="102344" y="72023"/>
                  </a:lnTo>
                  <a:lnTo>
                    <a:pt x="91290" y="41618"/>
                  </a:lnTo>
                  <a:lnTo>
                    <a:pt x="84505" y="35934"/>
                  </a:lnTo>
                  <a:lnTo>
                    <a:pt x="76472" y="33315"/>
                  </a:lnTo>
                  <a:lnTo>
                    <a:pt x="3934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895544" y="2821637"/>
            <a:ext cx="979151" cy="1035515"/>
            <a:chOff x="3895544" y="2821637"/>
            <a:chExt cx="979151" cy="1035515"/>
          </a:xfrm>
        </p:grpSpPr>
        <p:sp>
          <p:nvSpPr>
            <p:cNvPr id="197" name="Freeform 196"/>
            <p:cNvSpPr/>
            <p:nvPr/>
          </p:nvSpPr>
          <p:spPr>
            <a:xfrm>
              <a:off x="3990300" y="3316476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37087" y="52705"/>
                  </a:lnTo>
                  <a:lnTo>
                    <a:pt x="94070" y="106369"/>
                  </a:lnTo>
                  <a:lnTo>
                    <a:pt x="137672" y="166212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895544" y="3165794"/>
              <a:ext cx="250229" cy="255968"/>
            </a:xfrm>
            <a:custGeom>
              <a:avLst/>
              <a:gdLst/>
              <a:ahLst/>
              <a:cxnLst/>
              <a:rect l="0" t="0" r="0" b="0"/>
              <a:pathLst>
                <a:path w="250229" h="255968">
                  <a:moveTo>
                    <a:pt x="0" y="255967"/>
                  </a:moveTo>
                  <a:lnTo>
                    <a:pt x="5589" y="197351"/>
                  </a:lnTo>
                  <a:lnTo>
                    <a:pt x="21331" y="140753"/>
                  </a:lnTo>
                  <a:lnTo>
                    <a:pt x="45876" y="87590"/>
                  </a:lnTo>
                  <a:lnTo>
                    <a:pt x="61036" y="57119"/>
                  </a:lnTo>
                  <a:lnTo>
                    <a:pt x="106390" y="17941"/>
                  </a:lnTo>
                  <a:lnTo>
                    <a:pt x="142787" y="2037"/>
                  </a:lnTo>
                  <a:lnTo>
                    <a:pt x="166406" y="0"/>
                  </a:lnTo>
                  <a:lnTo>
                    <a:pt x="188602" y="4164"/>
                  </a:lnTo>
                  <a:lnTo>
                    <a:pt x="210165" y="13813"/>
                  </a:lnTo>
                  <a:lnTo>
                    <a:pt x="225207" y="29020"/>
                  </a:lnTo>
                  <a:lnTo>
                    <a:pt x="244397" y="67379"/>
                  </a:lnTo>
                  <a:lnTo>
                    <a:pt x="250228" y="103903"/>
                  </a:lnTo>
                  <a:lnTo>
                    <a:pt x="246367" y="144360"/>
                  </a:lnTo>
                  <a:lnTo>
                    <a:pt x="232225" y="180395"/>
                  </a:lnTo>
                  <a:lnTo>
                    <a:pt x="189513" y="234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151345" y="3287818"/>
              <a:ext cx="154811" cy="155670"/>
            </a:xfrm>
            <a:custGeom>
              <a:avLst/>
              <a:gdLst/>
              <a:ahLst/>
              <a:cxnLst/>
              <a:rect l="0" t="0" r="0" b="0"/>
              <a:pathLst>
                <a:path w="154811" h="155670">
                  <a:moveTo>
                    <a:pt x="91639" y="18130"/>
                  </a:moveTo>
                  <a:lnTo>
                    <a:pt x="80461" y="6951"/>
                  </a:lnTo>
                  <a:lnTo>
                    <a:pt x="62495" y="1463"/>
                  </a:lnTo>
                  <a:lnTo>
                    <a:pt x="51152" y="0"/>
                  </a:lnTo>
                  <a:lnTo>
                    <a:pt x="32311" y="4613"/>
                  </a:lnTo>
                  <a:lnTo>
                    <a:pt x="24011" y="9118"/>
                  </a:lnTo>
                  <a:lnTo>
                    <a:pt x="11669" y="23483"/>
                  </a:lnTo>
                  <a:lnTo>
                    <a:pt x="3454" y="42736"/>
                  </a:lnTo>
                  <a:lnTo>
                    <a:pt x="0" y="78713"/>
                  </a:lnTo>
                  <a:lnTo>
                    <a:pt x="7035" y="112120"/>
                  </a:lnTo>
                  <a:lnTo>
                    <a:pt x="17382" y="133603"/>
                  </a:lnTo>
                  <a:lnTo>
                    <a:pt x="32900" y="148610"/>
                  </a:lnTo>
                  <a:lnTo>
                    <a:pt x="41951" y="154249"/>
                  </a:lnTo>
                  <a:lnTo>
                    <a:pt x="51495" y="155669"/>
                  </a:lnTo>
                  <a:lnTo>
                    <a:pt x="71458" y="151008"/>
                  </a:lnTo>
                  <a:lnTo>
                    <a:pt x="79355" y="145320"/>
                  </a:lnTo>
                  <a:lnTo>
                    <a:pt x="91249" y="129641"/>
                  </a:lnTo>
                  <a:lnTo>
                    <a:pt x="98932" y="95494"/>
                  </a:lnTo>
                  <a:lnTo>
                    <a:pt x="93123" y="50439"/>
                  </a:lnTo>
                  <a:lnTo>
                    <a:pt x="87230" y="28980"/>
                  </a:lnTo>
                  <a:lnTo>
                    <a:pt x="87529" y="24194"/>
                  </a:lnTo>
                  <a:lnTo>
                    <a:pt x="90069" y="23342"/>
                  </a:lnTo>
                  <a:lnTo>
                    <a:pt x="94102" y="25114"/>
                  </a:lnTo>
                  <a:lnTo>
                    <a:pt x="154810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266757" y="3148020"/>
              <a:ext cx="134155" cy="153477"/>
            </a:xfrm>
            <a:custGeom>
              <a:avLst/>
              <a:gdLst/>
              <a:ahLst/>
              <a:cxnLst/>
              <a:rect l="0" t="0" r="0" b="0"/>
              <a:pathLst>
                <a:path w="134155" h="153477">
                  <a:moveTo>
                    <a:pt x="60455" y="0"/>
                  </a:moveTo>
                  <a:lnTo>
                    <a:pt x="22082" y="29309"/>
                  </a:lnTo>
                  <a:lnTo>
                    <a:pt x="6451" y="55088"/>
                  </a:lnTo>
                  <a:lnTo>
                    <a:pt x="0" y="90542"/>
                  </a:lnTo>
                  <a:lnTo>
                    <a:pt x="2604" y="101306"/>
                  </a:lnTo>
                  <a:lnTo>
                    <a:pt x="21867" y="127633"/>
                  </a:lnTo>
                  <a:lnTo>
                    <a:pt x="35896" y="142903"/>
                  </a:lnTo>
                  <a:lnTo>
                    <a:pt x="56169" y="151250"/>
                  </a:lnTo>
                  <a:lnTo>
                    <a:pt x="68126" y="153476"/>
                  </a:lnTo>
                  <a:lnTo>
                    <a:pt x="90770" y="149710"/>
                  </a:lnTo>
                  <a:lnTo>
                    <a:pt x="101722" y="145430"/>
                  </a:lnTo>
                  <a:lnTo>
                    <a:pt x="117011" y="131316"/>
                  </a:lnTo>
                  <a:lnTo>
                    <a:pt x="129075" y="109878"/>
                  </a:lnTo>
                  <a:lnTo>
                    <a:pt x="13415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411440" y="3137492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37086" y="34747"/>
                  </a:lnTo>
                  <a:lnTo>
                    <a:pt x="61292" y="47990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16684" y="3032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408079" y="2863751"/>
              <a:ext cx="161289" cy="263213"/>
            </a:xfrm>
            <a:custGeom>
              <a:avLst/>
              <a:gdLst/>
              <a:ahLst/>
              <a:cxnLst/>
              <a:rect l="0" t="0" r="0" b="0"/>
              <a:pathLst>
                <a:path w="161289" h="263213">
                  <a:moveTo>
                    <a:pt x="161288" y="263212"/>
                  </a:moveTo>
                  <a:lnTo>
                    <a:pt x="106201" y="213714"/>
                  </a:lnTo>
                  <a:lnTo>
                    <a:pt x="45653" y="157913"/>
                  </a:lnTo>
                  <a:lnTo>
                    <a:pt x="17434" y="124259"/>
                  </a:lnTo>
                  <a:lnTo>
                    <a:pt x="1942" y="94139"/>
                  </a:lnTo>
                  <a:lnTo>
                    <a:pt x="0" y="70305"/>
                  </a:lnTo>
                  <a:lnTo>
                    <a:pt x="4207" y="46455"/>
                  </a:lnTo>
                  <a:lnTo>
                    <a:pt x="13875" y="28055"/>
                  </a:lnTo>
                  <a:lnTo>
                    <a:pt x="454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464082" y="3021678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52643" y="0"/>
                  </a:moveTo>
                  <a:lnTo>
                    <a:pt x="13101" y="5775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579896" y="2979564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29309" y="38374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537782" y="2905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657295" y="2821637"/>
              <a:ext cx="122644" cy="130056"/>
            </a:xfrm>
            <a:custGeom>
              <a:avLst/>
              <a:gdLst/>
              <a:ahLst/>
              <a:cxnLst/>
              <a:rect l="0" t="0" r="0" b="0"/>
              <a:pathLst>
                <a:path w="122644" h="130056">
                  <a:moveTo>
                    <a:pt x="38414" y="0"/>
                  </a:moveTo>
                  <a:lnTo>
                    <a:pt x="9106" y="29308"/>
                  </a:lnTo>
                  <a:lnTo>
                    <a:pt x="1992" y="48901"/>
                  </a:lnTo>
                  <a:lnTo>
                    <a:pt x="0" y="72036"/>
                  </a:lnTo>
                  <a:lnTo>
                    <a:pt x="3014" y="94017"/>
                  </a:lnTo>
                  <a:lnTo>
                    <a:pt x="7795" y="102452"/>
                  </a:lnTo>
                  <a:lnTo>
                    <a:pt x="22466" y="114944"/>
                  </a:lnTo>
                  <a:lnTo>
                    <a:pt x="50457" y="128554"/>
                  </a:lnTo>
                  <a:lnTo>
                    <a:pt x="70673" y="130055"/>
                  </a:lnTo>
                  <a:lnTo>
                    <a:pt x="90186" y="125652"/>
                  </a:lnTo>
                  <a:lnTo>
                    <a:pt x="106658" y="115897"/>
                  </a:lnTo>
                  <a:lnTo>
                    <a:pt x="115538" y="106882"/>
                  </a:lnTo>
                  <a:lnTo>
                    <a:pt x="12264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192624" y="3618118"/>
              <a:ext cx="201060" cy="239034"/>
            </a:xfrm>
            <a:custGeom>
              <a:avLst/>
              <a:gdLst/>
              <a:ahLst/>
              <a:cxnLst/>
              <a:rect l="0" t="0" r="0" b="0"/>
              <a:pathLst>
                <a:path w="201060" h="239034">
                  <a:moveTo>
                    <a:pt x="50360" y="35270"/>
                  </a:moveTo>
                  <a:lnTo>
                    <a:pt x="33593" y="40859"/>
                  </a:lnTo>
                  <a:lnTo>
                    <a:pt x="22241" y="52962"/>
                  </a:lnTo>
                  <a:lnTo>
                    <a:pt x="5422" y="94917"/>
                  </a:lnTo>
                  <a:lnTo>
                    <a:pt x="0" y="134572"/>
                  </a:lnTo>
                  <a:lnTo>
                    <a:pt x="3983" y="170368"/>
                  </a:lnTo>
                  <a:lnTo>
                    <a:pt x="18162" y="203201"/>
                  </a:lnTo>
                  <a:lnTo>
                    <a:pt x="33710" y="218311"/>
                  </a:lnTo>
                  <a:lnTo>
                    <a:pt x="72288" y="237543"/>
                  </a:lnTo>
                  <a:lnTo>
                    <a:pt x="95980" y="239033"/>
                  </a:lnTo>
                  <a:lnTo>
                    <a:pt x="119769" y="234626"/>
                  </a:lnTo>
                  <a:lnTo>
                    <a:pt x="138140" y="224868"/>
                  </a:lnTo>
                  <a:lnTo>
                    <a:pt x="161637" y="200632"/>
                  </a:lnTo>
                  <a:lnTo>
                    <a:pt x="190034" y="140283"/>
                  </a:lnTo>
                  <a:lnTo>
                    <a:pt x="201059" y="108889"/>
                  </a:lnTo>
                  <a:lnTo>
                    <a:pt x="200557" y="71771"/>
                  </a:lnTo>
                  <a:lnTo>
                    <a:pt x="192999" y="36727"/>
                  </a:lnTo>
                  <a:lnTo>
                    <a:pt x="187567" y="28052"/>
                  </a:lnTo>
                  <a:lnTo>
                    <a:pt x="172172" y="15295"/>
                  </a:lnTo>
                  <a:lnTo>
                    <a:pt x="143774" y="1535"/>
                  </a:lnTo>
                  <a:lnTo>
                    <a:pt x="123463" y="0"/>
                  </a:lnTo>
                  <a:lnTo>
                    <a:pt x="101568" y="4387"/>
                  </a:lnTo>
                  <a:lnTo>
                    <a:pt x="55623" y="23147"/>
                  </a:lnTo>
                  <a:lnTo>
                    <a:pt x="29303" y="35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436486" y="3600746"/>
              <a:ext cx="122354" cy="122939"/>
            </a:xfrm>
            <a:custGeom>
              <a:avLst/>
              <a:gdLst/>
              <a:ahLst/>
              <a:cxnLst/>
              <a:rect l="0" t="0" r="0" b="0"/>
              <a:pathLst>
                <a:path w="122354" h="122939">
                  <a:moveTo>
                    <a:pt x="48654" y="0"/>
                  </a:moveTo>
                  <a:lnTo>
                    <a:pt x="31886" y="5589"/>
                  </a:lnTo>
                  <a:lnTo>
                    <a:pt x="17415" y="17692"/>
                  </a:lnTo>
                  <a:lnTo>
                    <a:pt x="10280" y="25833"/>
                  </a:lnTo>
                  <a:lnTo>
                    <a:pt x="2353" y="47356"/>
                  </a:lnTo>
                  <a:lnTo>
                    <a:pt x="0" y="71350"/>
                  </a:lnTo>
                  <a:lnTo>
                    <a:pt x="2853" y="93712"/>
                  </a:lnTo>
                  <a:lnTo>
                    <a:pt x="7591" y="102249"/>
                  </a:lnTo>
                  <a:lnTo>
                    <a:pt x="22215" y="114854"/>
                  </a:lnTo>
                  <a:lnTo>
                    <a:pt x="43532" y="121236"/>
                  </a:lnTo>
                  <a:lnTo>
                    <a:pt x="55768" y="122938"/>
                  </a:lnTo>
                  <a:lnTo>
                    <a:pt x="78722" y="118590"/>
                  </a:lnTo>
                  <a:lnTo>
                    <a:pt x="12235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542109" y="3507241"/>
              <a:ext cx="122016" cy="141727"/>
            </a:xfrm>
            <a:custGeom>
              <a:avLst/>
              <a:gdLst/>
              <a:ahLst/>
              <a:cxnLst/>
              <a:rect l="0" t="0" r="0" b="0"/>
              <a:pathLst>
                <a:path w="122016" h="141727">
                  <a:moveTo>
                    <a:pt x="48316" y="114562"/>
                  </a:moveTo>
                  <a:lnTo>
                    <a:pt x="73510" y="60687"/>
                  </a:lnTo>
                  <a:lnTo>
                    <a:pt x="82130" y="40314"/>
                  </a:lnTo>
                  <a:lnTo>
                    <a:pt x="83621" y="19562"/>
                  </a:lnTo>
                  <a:lnTo>
                    <a:pt x="82381" y="9115"/>
                  </a:lnTo>
                  <a:lnTo>
                    <a:pt x="76875" y="3319"/>
                  </a:lnTo>
                  <a:lnTo>
                    <a:pt x="68525" y="626"/>
                  </a:lnTo>
                  <a:lnTo>
                    <a:pt x="58279" y="0"/>
                  </a:lnTo>
                  <a:lnTo>
                    <a:pt x="40655" y="5544"/>
                  </a:lnTo>
                  <a:lnTo>
                    <a:pt x="25024" y="16976"/>
                  </a:lnTo>
                  <a:lnTo>
                    <a:pt x="10278" y="33756"/>
                  </a:lnTo>
                  <a:lnTo>
                    <a:pt x="2164" y="56031"/>
                  </a:lnTo>
                  <a:lnTo>
                    <a:pt x="0" y="68522"/>
                  </a:lnTo>
                  <a:lnTo>
                    <a:pt x="3836" y="91760"/>
                  </a:lnTo>
                  <a:lnTo>
                    <a:pt x="19149" y="121454"/>
                  </a:lnTo>
                  <a:lnTo>
                    <a:pt x="25361" y="129685"/>
                  </a:lnTo>
                  <a:lnTo>
                    <a:pt x="44743" y="138831"/>
                  </a:lnTo>
                  <a:lnTo>
                    <a:pt x="67785" y="141726"/>
                  </a:lnTo>
                  <a:lnTo>
                    <a:pt x="89724" y="139113"/>
                  </a:lnTo>
                  <a:lnTo>
                    <a:pt x="104934" y="130933"/>
                  </a:lnTo>
                  <a:lnTo>
                    <a:pt x="122015" y="114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626966" y="3459038"/>
              <a:ext cx="163501" cy="111816"/>
            </a:xfrm>
            <a:custGeom>
              <a:avLst/>
              <a:gdLst/>
              <a:ahLst/>
              <a:cxnLst/>
              <a:rect l="0" t="0" r="0" b="0"/>
              <a:pathLst>
                <a:path w="163501" h="111816">
                  <a:moveTo>
                    <a:pt x="89801" y="57480"/>
                  </a:moveTo>
                  <a:lnTo>
                    <a:pt x="69557" y="13517"/>
                  </a:lnTo>
                  <a:lnTo>
                    <a:pt x="61097" y="7114"/>
                  </a:lnTo>
                  <a:lnTo>
                    <a:pt x="39219" y="0"/>
                  </a:lnTo>
                  <a:lnTo>
                    <a:pt x="29173" y="443"/>
                  </a:lnTo>
                  <a:lnTo>
                    <a:pt x="11772" y="7173"/>
                  </a:lnTo>
                  <a:lnTo>
                    <a:pt x="6196" y="14584"/>
                  </a:lnTo>
                  <a:lnTo>
                    <a:pt x="0" y="35295"/>
                  </a:lnTo>
                  <a:lnTo>
                    <a:pt x="3486" y="56978"/>
                  </a:lnTo>
                  <a:lnTo>
                    <a:pt x="18603" y="85797"/>
                  </a:lnTo>
                  <a:lnTo>
                    <a:pt x="32421" y="100481"/>
                  </a:lnTo>
                  <a:lnTo>
                    <a:pt x="50260" y="110906"/>
                  </a:lnTo>
                  <a:lnTo>
                    <a:pt x="58761" y="111815"/>
                  </a:lnTo>
                  <a:lnTo>
                    <a:pt x="74445" y="106585"/>
                  </a:lnTo>
                  <a:lnTo>
                    <a:pt x="79564" y="99575"/>
                  </a:lnTo>
                  <a:lnTo>
                    <a:pt x="85251" y="79308"/>
                  </a:lnTo>
                  <a:lnTo>
                    <a:pt x="81539" y="57823"/>
                  </a:lnTo>
                  <a:lnTo>
                    <a:pt x="77274" y="47180"/>
                  </a:lnTo>
                  <a:lnTo>
                    <a:pt x="77940" y="41254"/>
                  </a:lnTo>
                  <a:lnTo>
                    <a:pt x="81893" y="38474"/>
                  </a:lnTo>
                  <a:lnTo>
                    <a:pt x="138283" y="33483"/>
                  </a:lnTo>
                  <a:lnTo>
                    <a:pt x="163500" y="25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737823" y="3336318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0" y="74915"/>
                  </a:moveTo>
                  <a:lnTo>
                    <a:pt x="51717" y="136870"/>
                  </a:lnTo>
                  <a:lnTo>
                    <a:pt x="32662" y="118068"/>
                  </a:lnTo>
                  <a:lnTo>
                    <a:pt x="14944" y="83569"/>
                  </a:lnTo>
                  <a:lnTo>
                    <a:pt x="4948" y="52133"/>
                  </a:lnTo>
                  <a:lnTo>
                    <a:pt x="2200" y="26965"/>
                  </a:lnTo>
                  <a:lnTo>
                    <a:pt x="4976" y="17212"/>
                  </a:lnTo>
                  <a:lnTo>
                    <a:pt x="10337" y="9540"/>
                  </a:lnTo>
                  <a:lnTo>
                    <a:pt x="17420" y="3256"/>
                  </a:lnTo>
                  <a:lnTo>
                    <a:pt x="26821" y="236"/>
                  </a:lnTo>
                  <a:lnTo>
                    <a:pt x="49746" y="0"/>
                  </a:lnTo>
                  <a:lnTo>
                    <a:pt x="83370" y="12034"/>
                  </a:lnTo>
                  <a:lnTo>
                    <a:pt x="136871" y="43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8591904" y="3221720"/>
            <a:ext cx="1104843" cy="869427"/>
            <a:chOff x="8591904" y="3221720"/>
            <a:chExt cx="1104843" cy="869427"/>
          </a:xfrm>
        </p:grpSpPr>
        <p:sp>
          <p:nvSpPr>
            <p:cNvPr id="214" name="Freeform 213"/>
            <p:cNvSpPr/>
            <p:nvPr/>
          </p:nvSpPr>
          <p:spPr>
            <a:xfrm>
              <a:off x="8591904" y="3364607"/>
              <a:ext cx="178335" cy="341425"/>
            </a:xfrm>
            <a:custGeom>
              <a:avLst/>
              <a:gdLst/>
              <a:ahLst/>
              <a:cxnLst/>
              <a:rect l="0" t="0" r="0" b="0"/>
              <a:pathLst>
                <a:path w="178335" h="341425">
                  <a:moveTo>
                    <a:pt x="9878" y="341424"/>
                  </a:moveTo>
                  <a:lnTo>
                    <a:pt x="1545" y="292493"/>
                  </a:lnTo>
                  <a:lnTo>
                    <a:pt x="0" y="244647"/>
                  </a:lnTo>
                  <a:lnTo>
                    <a:pt x="2662" y="193426"/>
                  </a:lnTo>
                  <a:lnTo>
                    <a:pt x="7740" y="144324"/>
                  </a:lnTo>
                  <a:lnTo>
                    <a:pt x="9456" y="85812"/>
                  </a:lnTo>
                  <a:lnTo>
                    <a:pt x="10965" y="30363"/>
                  </a:lnTo>
                  <a:lnTo>
                    <a:pt x="15431" y="6643"/>
                  </a:lnTo>
                  <a:lnTo>
                    <a:pt x="20598" y="1253"/>
                  </a:lnTo>
                  <a:lnTo>
                    <a:pt x="27554" y="0"/>
                  </a:lnTo>
                  <a:lnTo>
                    <a:pt x="35700" y="1504"/>
                  </a:lnTo>
                  <a:lnTo>
                    <a:pt x="50990" y="12534"/>
                  </a:lnTo>
                  <a:lnTo>
                    <a:pt x="64415" y="30304"/>
                  </a:lnTo>
                  <a:lnTo>
                    <a:pt x="92001" y="93335"/>
                  </a:lnTo>
                  <a:lnTo>
                    <a:pt x="114424" y="154249"/>
                  </a:lnTo>
                  <a:lnTo>
                    <a:pt x="134644" y="208525"/>
                  </a:lnTo>
                  <a:lnTo>
                    <a:pt x="156607" y="266861"/>
                  </a:lnTo>
                  <a:lnTo>
                    <a:pt x="167607" y="292815"/>
                  </a:lnTo>
                  <a:lnTo>
                    <a:pt x="178334" y="309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643896" y="3595156"/>
              <a:ext cx="94758" cy="16119"/>
            </a:xfrm>
            <a:custGeom>
              <a:avLst/>
              <a:gdLst/>
              <a:ahLst/>
              <a:cxnLst/>
              <a:rect l="0" t="0" r="0" b="0"/>
              <a:pathLst>
                <a:path w="94758" h="16119">
                  <a:moveTo>
                    <a:pt x="94757" y="5590"/>
                  </a:moveTo>
                  <a:lnTo>
                    <a:pt x="77989" y="0"/>
                  </a:lnTo>
                  <a:lnTo>
                    <a:pt x="60399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780767" y="3358590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5589" y="58617"/>
                  </a:lnTo>
                  <a:lnTo>
                    <a:pt x="17958" y="118857"/>
                  </a:lnTo>
                  <a:lnTo>
                    <a:pt x="28547" y="173217"/>
                  </a:lnTo>
                  <a:lnTo>
                    <a:pt x="36574" y="233997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749181" y="3484932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1939" y="19128"/>
                  </a:lnTo>
                  <a:lnTo>
                    <a:pt x="23933" y="368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886052" y="3327005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0" y="0"/>
                  </a:moveTo>
                  <a:lnTo>
                    <a:pt x="5589" y="58617"/>
                  </a:lnTo>
                  <a:lnTo>
                    <a:pt x="21331" y="118333"/>
                  </a:lnTo>
                  <a:lnTo>
                    <a:pt x="35149" y="178052"/>
                  </a:lnTo>
                  <a:lnTo>
                    <a:pt x="49143" y="237768"/>
                  </a:lnTo>
                  <a:lnTo>
                    <a:pt x="60053" y="285266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9015432" y="3473591"/>
              <a:ext cx="154890" cy="156121"/>
            </a:xfrm>
            <a:custGeom>
              <a:avLst/>
              <a:gdLst/>
              <a:ahLst/>
              <a:cxnLst/>
              <a:rect l="0" t="0" r="0" b="0"/>
              <a:pathLst>
                <a:path w="154890" h="156121">
                  <a:moveTo>
                    <a:pt x="91718" y="74512"/>
                  </a:moveTo>
                  <a:lnTo>
                    <a:pt x="77146" y="31821"/>
                  </a:lnTo>
                  <a:lnTo>
                    <a:pt x="71475" y="21485"/>
                  </a:lnTo>
                  <a:lnTo>
                    <a:pt x="55815" y="6881"/>
                  </a:lnTo>
                  <a:lnTo>
                    <a:pt x="46726" y="1348"/>
                  </a:lnTo>
                  <a:lnTo>
                    <a:pt x="38326" y="0"/>
                  </a:lnTo>
                  <a:lnTo>
                    <a:pt x="30387" y="1441"/>
                  </a:lnTo>
                  <a:lnTo>
                    <a:pt x="22755" y="4741"/>
                  </a:lnTo>
                  <a:lnTo>
                    <a:pt x="11155" y="17766"/>
                  </a:lnTo>
                  <a:lnTo>
                    <a:pt x="3270" y="36424"/>
                  </a:lnTo>
                  <a:lnTo>
                    <a:pt x="0" y="72065"/>
                  </a:lnTo>
                  <a:lnTo>
                    <a:pt x="7090" y="105373"/>
                  </a:lnTo>
                  <a:lnTo>
                    <a:pt x="29854" y="144949"/>
                  </a:lnTo>
                  <a:lnTo>
                    <a:pt x="36437" y="153056"/>
                  </a:lnTo>
                  <a:lnTo>
                    <a:pt x="43166" y="156120"/>
                  </a:lnTo>
                  <a:lnTo>
                    <a:pt x="49991" y="155824"/>
                  </a:lnTo>
                  <a:lnTo>
                    <a:pt x="63814" y="149255"/>
                  </a:lnTo>
                  <a:lnTo>
                    <a:pt x="77757" y="138537"/>
                  </a:lnTo>
                  <a:lnTo>
                    <a:pt x="93170" y="113760"/>
                  </a:lnTo>
                  <a:lnTo>
                    <a:pt x="101623" y="73730"/>
                  </a:lnTo>
                  <a:lnTo>
                    <a:pt x="104171" y="73990"/>
                  </a:lnTo>
                  <a:lnTo>
                    <a:pt x="110121" y="83639"/>
                  </a:lnTo>
                  <a:lnTo>
                    <a:pt x="126592" y="115310"/>
                  </a:lnTo>
                  <a:lnTo>
                    <a:pt x="137634" y="127739"/>
                  </a:lnTo>
                  <a:lnTo>
                    <a:pt x="154889" y="13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9159792" y="3453224"/>
              <a:ext cx="136872" cy="171823"/>
            </a:xfrm>
            <a:custGeom>
              <a:avLst/>
              <a:gdLst/>
              <a:ahLst/>
              <a:cxnLst/>
              <a:rect l="0" t="0" r="0" b="0"/>
              <a:pathLst>
                <a:path w="136872" h="171823">
                  <a:moveTo>
                    <a:pt x="0" y="42237"/>
                  </a:moveTo>
                  <a:lnTo>
                    <a:pt x="14654" y="100854"/>
                  </a:lnTo>
                  <a:lnTo>
                    <a:pt x="31667" y="157450"/>
                  </a:lnTo>
                  <a:lnTo>
                    <a:pt x="36301" y="171822"/>
                  </a:lnTo>
                  <a:lnTo>
                    <a:pt x="20512" y="113353"/>
                  </a:lnTo>
                  <a:lnTo>
                    <a:pt x="5778" y="53812"/>
                  </a:lnTo>
                  <a:lnTo>
                    <a:pt x="7638" y="32174"/>
                  </a:lnTo>
                  <a:lnTo>
                    <a:pt x="15483" y="13977"/>
                  </a:lnTo>
                  <a:lnTo>
                    <a:pt x="20851" y="5850"/>
                  </a:lnTo>
                  <a:lnTo>
                    <a:pt x="29109" y="1601"/>
                  </a:lnTo>
                  <a:lnTo>
                    <a:pt x="50762" y="0"/>
                  </a:lnTo>
                  <a:lnTo>
                    <a:pt x="60748" y="4720"/>
                  </a:lnTo>
                  <a:lnTo>
                    <a:pt x="100995" y="47551"/>
                  </a:lnTo>
                  <a:lnTo>
                    <a:pt x="121292" y="85400"/>
                  </a:lnTo>
                  <a:lnTo>
                    <a:pt x="136871" y="126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9280069" y="3221720"/>
              <a:ext cx="58709" cy="326384"/>
            </a:xfrm>
            <a:custGeom>
              <a:avLst/>
              <a:gdLst/>
              <a:ahLst/>
              <a:cxnLst/>
              <a:rect l="0" t="0" r="0" b="0"/>
              <a:pathLst>
                <a:path w="58709" h="326384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0" y="138119"/>
                  </a:lnTo>
                  <a:lnTo>
                    <a:pt x="30724" y="196129"/>
                  </a:lnTo>
                  <a:lnTo>
                    <a:pt x="43519" y="249788"/>
                  </a:lnTo>
                  <a:lnTo>
                    <a:pt x="50378" y="299208"/>
                  </a:lnTo>
                  <a:lnTo>
                    <a:pt x="5870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212435" y="3337533"/>
              <a:ext cx="168457" cy="105286"/>
            </a:xfrm>
            <a:custGeom>
              <a:avLst/>
              <a:gdLst/>
              <a:ahLst/>
              <a:cxnLst/>
              <a:rect l="0" t="0" r="0" b="0"/>
              <a:pathLst>
                <a:path w="168457" h="105286">
                  <a:moveTo>
                    <a:pt x="168456" y="0"/>
                  </a:moveTo>
                  <a:lnTo>
                    <a:pt x="150476" y="15641"/>
                  </a:lnTo>
                  <a:lnTo>
                    <a:pt x="94102" y="46843"/>
                  </a:lnTo>
                  <a:lnTo>
                    <a:pt x="32698" y="8060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9444062" y="3421761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17958" y="61088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423005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9532739" y="3334760"/>
              <a:ext cx="164008" cy="163958"/>
            </a:xfrm>
            <a:custGeom>
              <a:avLst/>
              <a:gdLst/>
              <a:ahLst/>
              <a:cxnLst/>
              <a:rect l="0" t="0" r="0" b="0"/>
              <a:pathLst>
                <a:path w="164008" h="163958">
                  <a:moveTo>
                    <a:pt x="79779" y="13302"/>
                  </a:moveTo>
                  <a:lnTo>
                    <a:pt x="68601" y="2123"/>
                  </a:lnTo>
                  <a:lnTo>
                    <a:pt x="60628" y="0"/>
                  </a:lnTo>
                  <a:lnTo>
                    <a:pt x="39292" y="761"/>
                  </a:lnTo>
                  <a:lnTo>
                    <a:pt x="20450" y="11238"/>
                  </a:lnTo>
                  <a:lnTo>
                    <a:pt x="12151" y="18944"/>
                  </a:lnTo>
                  <a:lnTo>
                    <a:pt x="2929" y="43106"/>
                  </a:lnTo>
                  <a:lnTo>
                    <a:pt x="0" y="71002"/>
                  </a:lnTo>
                  <a:lnTo>
                    <a:pt x="2598" y="95098"/>
                  </a:lnTo>
                  <a:lnTo>
                    <a:pt x="10771" y="114386"/>
                  </a:lnTo>
                  <a:lnTo>
                    <a:pt x="35082" y="145833"/>
                  </a:lnTo>
                  <a:lnTo>
                    <a:pt x="61076" y="161885"/>
                  </a:lnTo>
                  <a:lnTo>
                    <a:pt x="80826" y="163957"/>
                  </a:lnTo>
                  <a:lnTo>
                    <a:pt x="131389" y="152724"/>
                  </a:lnTo>
                  <a:lnTo>
                    <a:pt x="164007" y="13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660957" y="3842901"/>
              <a:ext cx="232935" cy="248246"/>
            </a:xfrm>
            <a:custGeom>
              <a:avLst/>
              <a:gdLst/>
              <a:ahLst/>
              <a:cxnLst/>
              <a:rect l="0" t="0" r="0" b="0"/>
              <a:pathLst>
                <a:path w="232935" h="248246">
                  <a:moveTo>
                    <a:pt x="98753" y="0"/>
                  </a:moveTo>
                  <a:lnTo>
                    <a:pt x="76396" y="0"/>
                  </a:lnTo>
                  <a:lnTo>
                    <a:pt x="67471" y="3510"/>
                  </a:lnTo>
                  <a:lnTo>
                    <a:pt x="51314" y="16768"/>
                  </a:lnTo>
                  <a:lnTo>
                    <a:pt x="23048" y="53875"/>
                  </a:lnTo>
                  <a:lnTo>
                    <a:pt x="1147" y="105447"/>
                  </a:lnTo>
                  <a:lnTo>
                    <a:pt x="0" y="126414"/>
                  </a:lnTo>
                  <a:lnTo>
                    <a:pt x="13046" y="186230"/>
                  </a:lnTo>
                  <a:lnTo>
                    <a:pt x="36676" y="227859"/>
                  </a:lnTo>
                  <a:lnTo>
                    <a:pt x="43331" y="236134"/>
                  </a:lnTo>
                  <a:lnTo>
                    <a:pt x="66321" y="245328"/>
                  </a:lnTo>
                  <a:lnTo>
                    <a:pt x="93697" y="248245"/>
                  </a:lnTo>
                  <a:lnTo>
                    <a:pt x="117562" y="245642"/>
                  </a:lnTo>
                  <a:lnTo>
                    <a:pt x="150729" y="232010"/>
                  </a:lnTo>
                  <a:lnTo>
                    <a:pt x="199854" y="192748"/>
                  </a:lnTo>
                  <a:lnTo>
                    <a:pt x="215796" y="166295"/>
                  </a:lnTo>
                  <a:lnTo>
                    <a:pt x="230494" y="124745"/>
                  </a:lnTo>
                  <a:lnTo>
                    <a:pt x="232934" y="87395"/>
                  </a:lnTo>
                  <a:lnTo>
                    <a:pt x="225598" y="53581"/>
                  </a:lnTo>
                  <a:lnTo>
                    <a:pt x="215180" y="32003"/>
                  </a:lnTo>
                  <a:lnTo>
                    <a:pt x="199631" y="16953"/>
                  </a:lnTo>
                  <a:lnTo>
                    <a:pt x="179852" y="7535"/>
                  </a:lnTo>
                  <a:lnTo>
                    <a:pt x="142410" y="3403"/>
                  </a:lnTo>
                  <a:lnTo>
                    <a:pt x="97195" y="8775"/>
                  </a:lnTo>
                  <a:lnTo>
                    <a:pt x="7769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955802" y="3895544"/>
              <a:ext cx="151349" cy="192550"/>
            </a:xfrm>
            <a:custGeom>
              <a:avLst/>
              <a:gdLst/>
              <a:ahLst/>
              <a:cxnLst/>
              <a:rect l="0" t="0" r="0" b="0"/>
              <a:pathLst>
                <a:path w="151349" h="192550">
                  <a:moveTo>
                    <a:pt x="77648" y="0"/>
                  </a:moveTo>
                  <a:lnTo>
                    <a:pt x="55292" y="0"/>
                  </a:lnTo>
                  <a:lnTo>
                    <a:pt x="46367" y="3509"/>
                  </a:lnTo>
                  <a:lnTo>
                    <a:pt x="30210" y="16767"/>
                  </a:lnTo>
                  <a:lnTo>
                    <a:pt x="13550" y="43962"/>
                  </a:lnTo>
                  <a:lnTo>
                    <a:pt x="1204" y="74247"/>
                  </a:lnTo>
                  <a:lnTo>
                    <a:pt x="0" y="98119"/>
                  </a:lnTo>
                  <a:lnTo>
                    <a:pt x="8758" y="145983"/>
                  </a:lnTo>
                  <a:lnTo>
                    <a:pt x="23962" y="172975"/>
                  </a:lnTo>
                  <a:lnTo>
                    <a:pt x="39750" y="185282"/>
                  </a:lnTo>
                  <a:lnTo>
                    <a:pt x="48873" y="190202"/>
                  </a:lnTo>
                  <a:lnTo>
                    <a:pt x="71488" y="192549"/>
                  </a:lnTo>
                  <a:lnTo>
                    <a:pt x="94798" y="188522"/>
                  </a:lnTo>
                  <a:lnTo>
                    <a:pt x="121074" y="173101"/>
                  </a:lnTo>
                  <a:lnTo>
                    <a:pt x="15134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9120737" y="3882676"/>
              <a:ext cx="154870" cy="176518"/>
            </a:xfrm>
            <a:custGeom>
              <a:avLst/>
              <a:gdLst/>
              <a:ahLst/>
              <a:cxnLst/>
              <a:rect l="0" t="0" r="0" b="0"/>
              <a:pathLst>
                <a:path w="154870" h="176518">
                  <a:moveTo>
                    <a:pt x="39055" y="97096"/>
                  </a:moveTo>
                  <a:lnTo>
                    <a:pt x="88554" y="47598"/>
                  </a:lnTo>
                  <a:lnTo>
                    <a:pt x="91942" y="39530"/>
                  </a:lnTo>
                  <a:lnTo>
                    <a:pt x="92586" y="21208"/>
                  </a:lnTo>
                  <a:lnTo>
                    <a:pt x="88781" y="13748"/>
                  </a:lnTo>
                  <a:lnTo>
                    <a:pt x="75194" y="2341"/>
                  </a:lnTo>
                  <a:lnTo>
                    <a:pt x="66658" y="0"/>
                  </a:lnTo>
                  <a:lnTo>
                    <a:pt x="47814" y="520"/>
                  </a:lnTo>
                  <a:lnTo>
                    <a:pt x="30860" y="7770"/>
                  </a:lnTo>
                  <a:lnTo>
                    <a:pt x="23063" y="12978"/>
                  </a:lnTo>
                  <a:lnTo>
                    <a:pt x="11281" y="28125"/>
                  </a:lnTo>
                  <a:lnTo>
                    <a:pt x="3315" y="47724"/>
                  </a:lnTo>
                  <a:lnTo>
                    <a:pt x="0" y="83897"/>
                  </a:lnTo>
                  <a:lnTo>
                    <a:pt x="11845" y="138858"/>
                  </a:lnTo>
                  <a:lnTo>
                    <a:pt x="27354" y="165102"/>
                  </a:lnTo>
                  <a:lnTo>
                    <a:pt x="35934" y="170509"/>
                  </a:lnTo>
                  <a:lnTo>
                    <a:pt x="57945" y="176517"/>
                  </a:lnTo>
                  <a:lnTo>
                    <a:pt x="91056" y="174310"/>
                  </a:lnTo>
                  <a:lnTo>
                    <a:pt x="131346" y="163084"/>
                  </a:lnTo>
                  <a:lnTo>
                    <a:pt x="154869" y="149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9280258" y="3887495"/>
              <a:ext cx="132220" cy="133922"/>
            </a:xfrm>
            <a:custGeom>
              <a:avLst/>
              <a:gdLst/>
              <a:ahLst/>
              <a:cxnLst/>
              <a:rect l="0" t="0" r="0" b="0"/>
              <a:pathLst>
                <a:path w="132220" h="133922">
                  <a:moveTo>
                    <a:pt x="90104" y="81748"/>
                  </a:moveTo>
                  <a:lnTo>
                    <a:pt x="86985" y="39057"/>
                  </a:lnTo>
                  <a:lnTo>
                    <a:pt x="84516" y="28720"/>
                  </a:lnTo>
                  <a:lnTo>
                    <a:pt x="72413" y="10997"/>
                  </a:lnTo>
                  <a:lnTo>
                    <a:pt x="64272" y="2995"/>
                  </a:lnTo>
                  <a:lnTo>
                    <a:pt x="55335" y="0"/>
                  </a:lnTo>
                  <a:lnTo>
                    <a:pt x="36046" y="2912"/>
                  </a:lnTo>
                  <a:lnTo>
                    <a:pt x="11046" y="17705"/>
                  </a:lnTo>
                  <a:lnTo>
                    <a:pt x="5813" y="26185"/>
                  </a:lnTo>
                  <a:lnTo>
                    <a:pt x="0" y="48085"/>
                  </a:lnTo>
                  <a:lnTo>
                    <a:pt x="2316" y="81132"/>
                  </a:lnTo>
                  <a:lnTo>
                    <a:pt x="10411" y="113151"/>
                  </a:lnTo>
                  <a:lnTo>
                    <a:pt x="15918" y="121401"/>
                  </a:lnTo>
                  <a:lnTo>
                    <a:pt x="31396" y="133687"/>
                  </a:lnTo>
                  <a:lnTo>
                    <a:pt x="39267" y="133921"/>
                  </a:lnTo>
                  <a:lnTo>
                    <a:pt x="46854" y="130568"/>
                  </a:lnTo>
                  <a:lnTo>
                    <a:pt x="60354" y="117484"/>
                  </a:lnTo>
                  <a:lnTo>
                    <a:pt x="70254" y="99970"/>
                  </a:lnTo>
                  <a:lnTo>
                    <a:pt x="72313" y="77369"/>
                  </a:lnTo>
                  <a:lnTo>
                    <a:pt x="71669" y="59915"/>
                  </a:lnTo>
                  <a:lnTo>
                    <a:pt x="73135" y="60174"/>
                  </a:lnTo>
                  <a:lnTo>
                    <a:pt x="75282" y="63856"/>
                  </a:lnTo>
                  <a:lnTo>
                    <a:pt x="95072" y="80216"/>
                  </a:lnTo>
                  <a:lnTo>
                    <a:pt x="110250" y="86917"/>
                  </a:lnTo>
                  <a:lnTo>
                    <a:pt x="132219" y="92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9433534" y="3804746"/>
              <a:ext cx="168456" cy="198499"/>
            </a:xfrm>
            <a:custGeom>
              <a:avLst/>
              <a:gdLst/>
              <a:ahLst/>
              <a:cxnLst/>
              <a:rect l="0" t="0" r="0" b="0"/>
              <a:pathLst>
                <a:path w="168456" h="198499">
                  <a:moveTo>
                    <a:pt x="0" y="111855"/>
                  </a:moveTo>
                  <a:lnTo>
                    <a:pt x="17958" y="175282"/>
                  </a:lnTo>
                  <a:lnTo>
                    <a:pt x="25857" y="198498"/>
                  </a:lnTo>
                  <a:lnTo>
                    <a:pt x="9988" y="139332"/>
                  </a:lnTo>
                  <a:lnTo>
                    <a:pt x="1973" y="80888"/>
                  </a:lnTo>
                  <a:lnTo>
                    <a:pt x="6173" y="35869"/>
                  </a:lnTo>
                  <a:lnTo>
                    <a:pt x="14831" y="13352"/>
                  </a:lnTo>
                  <a:lnTo>
                    <a:pt x="20416" y="4073"/>
                  </a:lnTo>
                  <a:lnTo>
                    <a:pt x="27648" y="226"/>
                  </a:lnTo>
                  <a:lnTo>
                    <a:pt x="35980" y="0"/>
                  </a:lnTo>
                  <a:lnTo>
                    <a:pt x="64473" y="10862"/>
                  </a:lnTo>
                  <a:lnTo>
                    <a:pt x="83637" y="23685"/>
                  </a:lnTo>
                  <a:lnTo>
                    <a:pt x="106409" y="50636"/>
                  </a:lnTo>
                  <a:lnTo>
                    <a:pt x="140079" y="113196"/>
                  </a:lnTo>
                  <a:lnTo>
                    <a:pt x="168455" y="175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8332110" y="187692"/>
            <a:ext cx="1216729" cy="896744"/>
            <a:chOff x="8332110" y="187692"/>
            <a:chExt cx="1216729" cy="896744"/>
          </a:xfrm>
        </p:grpSpPr>
        <p:sp>
          <p:nvSpPr>
            <p:cNvPr id="232" name="Freeform 231"/>
            <p:cNvSpPr/>
            <p:nvPr/>
          </p:nvSpPr>
          <p:spPr>
            <a:xfrm>
              <a:off x="8332110" y="187692"/>
              <a:ext cx="174917" cy="286076"/>
            </a:xfrm>
            <a:custGeom>
              <a:avLst/>
              <a:gdLst/>
              <a:ahLst/>
              <a:cxnLst/>
              <a:rect l="0" t="0" r="0" b="0"/>
              <a:pathLst>
                <a:path w="174917" h="286076">
                  <a:moveTo>
                    <a:pt x="153859" y="86048"/>
                  </a:moveTo>
                  <a:lnTo>
                    <a:pt x="119531" y="25175"/>
                  </a:lnTo>
                  <a:lnTo>
                    <a:pt x="105847" y="11031"/>
                  </a:lnTo>
                  <a:lnTo>
                    <a:pt x="88067" y="845"/>
                  </a:lnTo>
                  <a:lnTo>
                    <a:pt x="79581" y="0"/>
                  </a:lnTo>
                  <a:lnTo>
                    <a:pt x="63915" y="5301"/>
                  </a:lnTo>
                  <a:lnTo>
                    <a:pt x="41940" y="27028"/>
                  </a:lnTo>
                  <a:lnTo>
                    <a:pt x="17963" y="84400"/>
                  </a:lnTo>
                  <a:lnTo>
                    <a:pt x="739" y="146879"/>
                  </a:lnTo>
                  <a:lnTo>
                    <a:pt x="0" y="202093"/>
                  </a:lnTo>
                  <a:lnTo>
                    <a:pt x="10773" y="252470"/>
                  </a:lnTo>
                  <a:lnTo>
                    <a:pt x="26325" y="279898"/>
                  </a:lnTo>
                  <a:lnTo>
                    <a:pt x="34911" y="284302"/>
                  </a:lnTo>
                  <a:lnTo>
                    <a:pt x="56929" y="286075"/>
                  </a:lnTo>
                  <a:lnTo>
                    <a:pt x="90044" y="280496"/>
                  </a:lnTo>
                  <a:lnTo>
                    <a:pt x="98448" y="275342"/>
                  </a:lnTo>
                  <a:lnTo>
                    <a:pt x="110904" y="260256"/>
                  </a:lnTo>
                  <a:lnTo>
                    <a:pt x="118905" y="226443"/>
                  </a:lnTo>
                  <a:lnTo>
                    <a:pt x="114537" y="206548"/>
                  </a:lnTo>
                  <a:lnTo>
                    <a:pt x="110097" y="197967"/>
                  </a:lnTo>
                  <a:lnTo>
                    <a:pt x="102458" y="192246"/>
                  </a:lnTo>
                  <a:lnTo>
                    <a:pt x="81491" y="185890"/>
                  </a:lnTo>
                  <a:lnTo>
                    <a:pt x="75198" y="187704"/>
                  </a:lnTo>
                  <a:lnTo>
                    <a:pt x="72173" y="192424"/>
                  </a:lnTo>
                  <a:lnTo>
                    <a:pt x="71325" y="199079"/>
                  </a:lnTo>
                  <a:lnTo>
                    <a:pt x="74270" y="204686"/>
                  </a:lnTo>
                  <a:lnTo>
                    <a:pt x="86900" y="214035"/>
                  </a:lnTo>
                  <a:lnTo>
                    <a:pt x="142023" y="224869"/>
                  </a:lnTo>
                  <a:lnTo>
                    <a:pt x="174916" y="233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549140" y="428469"/>
              <a:ext cx="126343" cy="75227"/>
            </a:xfrm>
            <a:custGeom>
              <a:avLst/>
              <a:gdLst/>
              <a:ahLst/>
              <a:cxnLst/>
              <a:rect l="0" t="0" r="0" b="0"/>
              <a:pathLst>
                <a:path w="126343" h="75227">
                  <a:moveTo>
                    <a:pt x="0" y="3199"/>
                  </a:moveTo>
                  <a:lnTo>
                    <a:pt x="0" y="57343"/>
                  </a:lnTo>
                  <a:lnTo>
                    <a:pt x="0" y="75226"/>
                  </a:lnTo>
                  <a:lnTo>
                    <a:pt x="1169" y="60155"/>
                  </a:lnTo>
                  <a:lnTo>
                    <a:pt x="9575" y="34113"/>
                  </a:lnTo>
                  <a:lnTo>
                    <a:pt x="20243" y="18498"/>
                  </a:lnTo>
                  <a:lnTo>
                    <a:pt x="35903" y="6879"/>
                  </a:lnTo>
                  <a:lnTo>
                    <a:pt x="44992" y="2143"/>
                  </a:lnTo>
                  <a:lnTo>
                    <a:pt x="64450" y="0"/>
                  </a:lnTo>
                  <a:lnTo>
                    <a:pt x="126342" y="13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671532" y="473039"/>
              <a:ext cx="109191" cy="179728"/>
            </a:xfrm>
            <a:custGeom>
              <a:avLst/>
              <a:gdLst/>
              <a:ahLst/>
              <a:cxnLst/>
              <a:rect l="0" t="0" r="0" b="0"/>
              <a:pathLst>
                <a:path w="109191" h="179728">
                  <a:moveTo>
                    <a:pt x="14478" y="32328"/>
                  </a:moveTo>
                  <a:lnTo>
                    <a:pt x="25657" y="49096"/>
                  </a:lnTo>
                  <a:lnTo>
                    <a:pt x="40503" y="60448"/>
                  </a:lnTo>
                  <a:lnTo>
                    <a:pt x="49376" y="65113"/>
                  </a:lnTo>
                  <a:lnTo>
                    <a:pt x="71713" y="67176"/>
                  </a:lnTo>
                  <a:lnTo>
                    <a:pt x="84220" y="66089"/>
                  </a:lnTo>
                  <a:lnTo>
                    <a:pt x="93728" y="61854"/>
                  </a:lnTo>
                  <a:lnTo>
                    <a:pt x="107412" y="47791"/>
                  </a:lnTo>
                  <a:lnTo>
                    <a:pt x="109190" y="40297"/>
                  </a:lnTo>
                  <a:lnTo>
                    <a:pt x="108034" y="32961"/>
                  </a:lnTo>
                  <a:lnTo>
                    <a:pt x="104925" y="25731"/>
                  </a:lnTo>
                  <a:lnTo>
                    <a:pt x="83781" y="4377"/>
                  </a:lnTo>
                  <a:lnTo>
                    <a:pt x="74718" y="826"/>
                  </a:lnTo>
                  <a:lnTo>
                    <a:pt x="55290" y="0"/>
                  </a:lnTo>
                  <a:lnTo>
                    <a:pt x="38076" y="6652"/>
                  </a:lnTo>
                  <a:lnTo>
                    <a:pt x="30210" y="11701"/>
                  </a:lnTo>
                  <a:lnTo>
                    <a:pt x="18351" y="26670"/>
                  </a:lnTo>
                  <a:lnTo>
                    <a:pt x="1205" y="64876"/>
                  </a:lnTo>
                  <a:lnTo>
                    <a:pt x="0" y="85398"/>
                  </a:lnTo>
                  <a:lnTo>
                    <a:pt x="8759" y="127169"/>
                  </a:lnTo>
                  <a:lnTo>
                    <a:pt x="23962" y="153106"/>
                  </a:lnTo>
                  <a:lnTo>
                    <a:pt x="39751" y="165166"/>
                  </a:lnTo>
                  <a:lnTo>
                    <a:pt x="67121" y="179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801823" y="537046"/>
              <a:ext cx="106528" cy="178892"/>
            </a:xfrm>
            <a:custGeom>
              <a:avLst/>
              <a:gdLst/>
              <a:ahLst/>
              <a:cxnLst/>
              <a:rect l="0" t="0" r="0" b="0"/>
              <a:pathLst>
                <a:path w="106528" h="178892">
                  <a:moveTo>
                    <a:pt x="0" y="63078"/>
                  </a:moveTo>
                  <a:lnTo>
                    <a:pt x="55046" y="79866"/>
                  </a:lnTo>
                  <a:lnTo>
                    <a:pt x="79837" y="82238"/>
                  </a:lnTo>
                  <a:lnTo>
                    <a:pt x="89490" y="79361"/>
                  </a:lnTo>
                  <a:lnTo>
                    <a:pt x="97095" y="73933"/>
                  </a:lnTo>
                  <a:lnTo>
                    <a:pt x="103335" y="66805"/>
                  </a:lnTo>
                  <a:lnTo>
                    <a:pt x="106325" y="57374"/>
                  </a:lnTo>
                  <a:lnTo>
                    <a:pt x="106527" y="34417"/>
                  </a:lnTo>
                  <a:lnTo>
                    <a:pt x="96479" y="14855"/>
                  </a:lnTo>
                  <a:lnTo>
                    <a:pt x="88887" y="6363"/>
                  </a:lnTo>
                  <a:lnTo>
                    <a:pt x="80315" y="1871"/>
                  </a:lnTo>
                  <a:lnTo>
                    <a:pt x="61432" y="0"/>
                  </a:lnTo>
                  <a:lnTo>
                    <a:pt x="44461" y="6187"/>
                  </a:lnTo>
                  <a:lnTo>
                    <a:pt x="36659" y="11113"/>
                  </a:lnTo>
                  <a:lnTo>
                    <a:pt x="24872" y="25944"/>
                  </a:lnTo>
                  <a:lnTo>
                    <a:pt x="16904" y="45404"/>
                  </a:lnTo>
                  <a:lnTo>
                    <a:pt x="11789" y="96025"/>
                  </a:lnTo>
                  <a:lnTo>
                    <a:pt x="14022" y="134061"/>
                  </a:lnTo>
                  <a:lnTo>
                    <a:pt x="16367" y="145495"/>
                  </a:lnTo>
                  <a:lnTo>
                    <a:pt x="21440" y="154288"/>
                  </a:lnTo>
                  <a:lnTo>
                    <a:pt x="36435" y="167176"/>
                  </a:lnTo>
                  <a:lnTo>
                    <a:pt x="54799" y="173685"/>
                  </a:lnTo>
                  <a:lnTo>
                    <a:pt x="84229" y="178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912610" y="664527"/>
              <a:ext cx="114238" cy="146168"/>
            </a:xfrm>
            <a:custGeom>
              <a:avLst/>
              <a:gdLst/>
              <a:ahLst/>
              <a:cxnLst/>
              <a:rect l="0" t="0" r="0" b="0"/>
              <a:pathLst>
                <a:path w="114238" h="146168">
                  <a:moveTo>
                    <a:pt x="26084" y="19825"/>
                  </a:moveTo>
                  <a:lnTo>
                    <a:pt x="9296" y="74870"/>
                  </a:lnTo>
                  <a:lnTo>
                    <a:pt x="6925" y="99661"/>
                  </a:lnTo>
                  <a:lnTo>
                    <a:pt x="5122" y="103465"/>
                  </a:lnTo>
                  <a:lnTo>
                    <a:pt x="2751" y="101321"/>
                  </a:lnTo>
                  <a:lnTo>
                    <a:pt x="0" y="95213"/>
                  </a:lnTo>
                  <a:lnTo>
                    <a:pt x="506" y="87631"/>
                  </a:lnTo>
                  <a:lnTo>
                    <a:pt x="22332" y="29836"/>
                  </a:lnTo>
                  <a:lnTo>
                    <a:pt x="29486" y="9066"/>
                  </a:lnTo>
                  <a:lnTo>
                    <a:pt x="36541" y="3294"/>
                  </a:lnTo>
                  <a:lnTo>
                    <a:pt x="56858" y="0"/>
                  </a:lnTo>
                  <a:lnTo>
                    <a:pt x="75246" y="5554"/>
                  </a:lnTo>
                  <a:lnTo>
                    <a:pt x="83425" y="10311"/>
                  </a:lnTo>
                  <a:lnTo>
                    <a:pt x="95633" y="28075"/>
                  </a:lnTo>
                  <a:lnTo>
                    <a:pt x="113002" y="77607"/>
                  </a:lnTo>
                  <a:lnTo>
                    <a:pt x="114237" y="101658"/>
                  </a:lnTo>
                  <a:lnTo>
                    <a:pt x="112929" y="112984"/>
                  </a:lnTo>
                  <a:lnTo>
                    <a:pt x="105236" y="128690"/>
                  </a:lnTo>
                  <a:lnTo>
                    <a:pt x="89255" y="146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9075565" y="494839"/>
              <a:ext cx="73700" cy="347441"/>
            </a:xfrm>
            <a:custGeom>
              <a:avLst/>
              <a:gdLst/>
              <a:ahLst/>
              <a:cxnLst/>
              <a:rect l="0" t="0" r="0" b="0"/>
              <a:pathLst>
                <a:path w="73700" h="347441">
                  <a:moveTo>
                    <a:pt x="73699" y="0"/>
                  </a:moveTo>
                  <a:lnTo>
                    <a:pt x="71360" y="34792"/>
                  </a:lnTo>
                  <a:lnTo>
                    <a:pt x="53914" y="90537"/>
                  </a:lnTo>
                  <a:lnTo>
                    <a:pt x="38855" y="152805"/>
                  </a:lnTo>
                  <a:lnTo>
                    <a:pt x="28150" y="212172"/>
                  </a:lnTo>
                  <a:lnTo>
                    <a:pt x="23158" y="263037"/>
                  </a:lnTo>
                  <a:lnTo>
                    <a:pt x="9880" y="32185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9141346" y="737608"/>
              <a:ext cx="123732" cy="199429"/>
            </a:xfrm>
            <a:custGeom>
              <a:avLst/>
              <a:gdLst/>
              <a:ahLst/>
              <a:cxnLst/>
              <a:rect l="0" t="0" r="0" b="0"/>
              <a:pathLst>
                <a:path w="123732" h="199429">
                  <a:moveTo>
                    <a:pt x="71089" y="104671"/>
                  </a:moveTo>
                  <a:lnTo>
                    <a:pt x="79422" y="67193"/>
                  </a:lnTo>
                  <a:lnTo>
                    <a:pt x="78302" y="43561"/>
                  </a:lnTo>
                  <a:lnTo>
                    <a:pt x="70006" y="21359"/>
                  </a:lnTo>
                  <a:lnTo>
                    <a:pt x="55400" y="6032"/>
                  </a:lnTo>
                  <a:lnTo>
                    <a:pt x="46592" y="308"/>
                  </a:lnTo>
                  <a:lnTo>
                    <a:pt x="39550" y="0"/>
                  </a:lnTo>
                  <a:lnTo>
                    <a:pt x="33686" y="3305"/>
                  </a:lnTo>
                  <a:lnTo>
                    <a:pt x="24050" y="16336"/>
                  </a:lnTo>
                  <a:lnTo>
                    <a:pt x="4684" y="63403"/>
                  </a:lnTo>
                  <a:lnTo>
                    <a:pt x="0" y="119310"/>
                  </a:lnTo>
                  <a:lnTo>
                    <a:pt x="3619" y="143933"/>
                  </a:lnTo>
                  <a:lnTo>
                    <a:pt x="8562" y="150733"/>
                  </a:lnTo>
                  <a:lnTo>
                    <a:pt x="15366" y="154096"/>
                  </a:lnTo>
                  <a:lnTo>
                    <a:pt x="23412" y="155169"/>
                  </a:lnTo>
                  <a:lnTo>
                    <a:pt x="29946" y="152374"/>
                  </a:lnTo>
                  <a:lnTo>
                    <a:pt x="40325" y="139911"/>
                  </a:lnTo>
                  <a:lnTo>
                    <a:pt x="60207" y="84904"/>
                  </a:lnTo>
                  <a:lnTo>
                    <a:pt x="63834" y="73946"/>
                  </a:lnTo>
                  <a:lnTo>
                    <a:pt x="67422" y="71319"/>
                  </a:lnTo>
                  <a:lnTo>
                    <a:pt x="70984" y="74248"/>
                  </a:lnTo>
                  <a:lnTo>
                    <a:pt x="74529" y="80880"/>
                  </a:lnTo>
                  <a:lnTo>
                    <a:pt x="86924" y="143421"/>
                  </a:lnTo>
                  <a:lnTo>
                    <a:pt x="104247" y="174254"/>
                  </a:lnTo>
                  <a:lnTo>
                    <a:pt x="123731" y="199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9249303" y="810694"/>
              <a:ext cx="95795" cy="178985"/>
            </a:xfrm>
            <a:custGeom>
              <a:avLst/>
              <a:gdLst/>
              <a:ahLst/>
              <a:cxnLst/>
              <a:rect l="0" t="0" r="0" b="0"/>
              <a:pathLst>
                <a:path w="95795" h="178985">
                  <a:moveTo>
                    <a:pt x="15774" y="0"/>
                  </a:moveTo>
                  <a:lnTo>
                    <a:pt x="10186" y="16767"/>
                  </a:lnTo>
                  <a:lnTo>
                    <a:pt x="12287" y="69516"/>
                  </a:lnTo>
                  <a:lnTo>
                    <a:pt x="6984" y="126209"/>
                  </a:lnTo>
                  <a:lnTo>
                    <a:pt x="6404" y="140291"/>
                  </a:lnTo>
                  <a:lnTo>
                    <a:pt x="4849" y="145000"/>
                  </a:lnTo>
                  <a:lnTo>
                    <a:pt x="2642" y="143460"/>
                  </a:lnTo>
                  <a:lnTo>
                    <a:pt x="0" y="137754"/>
                  </a:lnTo>
                  <a:lnTo>
                    <a:pt x="4167" y="87739"/>
                  </a:lnTo>
                  <a:lnTo>
                    <a:pt x="19374" y="34705"/>
                  </a:lnTo>
                  <a:lnTo>
                    <a:pt x="25193" y="23137"/>
                  </a:lnTo>
                  <a:lnTo>
                    <a:pt x="32582" y="16594"/>
                  </a:lnTo>
                  <a:lnTo>
                    <a:pt x="41017" y="13402"/>
                  </a:lnTo>
                  <a:lnTo>
                    <a:pt x="50151" y="12444"/>
                  </a:lnTo>
                  <a:lnTo>
                    <a:pt x="66538" y="17619"/>
                  </a:lnTo>
                  <a:lnTo>
                    <a:pt x="74183" y="22274"/>
                  </a:lnTo>
                  <a:lnTo>
                    <a:pt x="85798" y="43045"/>
                  </a:lnTo>
                  <a:lnTo>
                    <a:pt x="95794" y="84504"/>
                  </a:lnTo>
                  <a:lnTo>
                    <a:pt x="95636" y="123304"/>
                  </a:lnTo>
                  <a:lnTo>
                    <a:pt x="8947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9416024" y="722280"/>
              <a:ext cx="132815" cy="362156"/>
            </a:xfrm>
            <a:custGeom>
              <a:avLst/>
              <a:gdLst/>
              <a:ahLst/>
              <a:cxnLst/>
              <a:rect l="0" t="0" r="0" b="0"/>
              <a:pathLst>
                <a:path w="132815" h="362156">
                  <a:moveTo>
                    <a:pt x="49095" y="267398"/>
                  </a:moveTo>
                  <a:lnTo>
                    <a:pt x="64736" y="249418"/>
                  </a:lnTo>
                  <a:lnTo>
                    <a:pt x="72814" y="232501"/>
                  </a:lnTo>
                  <a:lnTo>
                    <a:pt x="74065" y="213284"/>
                  </a:lnTo>
                  <a:lnTo>
                    <a:pt x="69552" y="193045"/>
                  </a:lnTo>
                  <a:lnTo>
                    <a:pt x="59747" y="172351"/>
                  </a:lnTo>
                  <a:lnTo>
                    <a:pt x="52687" y="167769"/>
                  </a:lnTo>
                  <a:lnTo>
                    <a:pt x="44470" y="167053"/>
                  </a:lnTo>
                  <a:lnTo>
                    <a:pt x="35483" y="168916"/>
                  </a:lnTo>
                  <a:lnTo>
                    <a:pt x="28322" y="174837"/>
                  </a:lnTo>
                  <a:lnTo>
                    <a:pt x="8423" y="214843"/>
                  </a:lnTo>
                  <a:lnTo>
                    <a:pt x="0" y="249487"/>
                  </a:lnTo>
                  <a:lnTo>
                    <a:pt x="369" y="274645"/>
                  </a:lnTo>
                  <a:lnTo>
                    <a:pt x="13731" y="307370"/>
                  </a:lnTo>
                  <a:lnTo>
                    <a:pt x="25969" y="324548"/>
                  </a:lnTo>
                  <a:lnTo>
                    <a:pt x="33678" y="328895"/>
                  </a:lnTo>
                  <a:lnTo>
                    <a:pt x="51601" y="330605"/>
                  </a:lnTo>
                  <a:lnTo>
                    <a:pt x="60124" y="327084"/>
                  </a:lnTo>
                  <a:lnTo>
                    <a:pt x="75834" y="313812"/>
                  </a:lnTo>
                  <a:lnTo>
                    <a:pt x="97748" y="274357"/>
                  </a:lnTo>
                  <a:lnTo>
                    <a:pt x="120273" y="218903"/>
                  </a:lnTo>
                  <a:lnTo>
                    <a:pt x="127523" y="190863"/>
                  </a:lnTo>
                  <a:lnTo>
                    <a:pt x="131604" y="131377"/>
                  </a:lnTo>
                  <a:lnTo>
                    <a:pt x="132814" y="76837"/>
                  </a:lnTo>
                  <a:lnTo>
                    <a:pt x="130103" y="19013"/>
                  </a:lnTo>
                  <a:lnTo>
                    <a:pt x="127667" y="7052"/>
                  </a:lnTo>
                  <a:lnTo>
                    <a:pt x="123703" y="1417"/>
                  </a:lnTo>
                  <a:lnTo>
                    <a:pt x="118721" y="0"/>
                  </a:lnTo>
                  <a:lnTo>
                    <a:pt x="113060" y="1396"/>
                  </a:lnTo>
                  <a:lnTo>
                    <a:pt x="109286" y="7005"/>
                  </a:lnTo>
                  <a:lnTo>
                    <a:pt x="100109" y="55869"/>
                  </a:lnTo>
                  <a:lnTo>
                    <a:pt x="93846" y="112306"/>
                  </a:lnTo>
                  <a:lnTo>
                    <a:pt x="91990" y="173482"/>
                  </a:lnTo>
                  <a:lnTo>
                    <a:pt x="91441" y="232942"/>
                  </a:lnTo>
                  <a:lnTo>
                    <a:pt x="91278" y="287605"/>
                  </a:lnTo>
                  <a:lnTo>
                    <a:pt x="94349" y="331487"/>
                  </a:lnTo>
                  <a:lnTo>
                    <a:pt x="101737" y="36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4990507" y="2884808"/>
            <a:ext cx="315856" cy="1047478"/>
            <a:chOff x="4990507" y="2884808"/>
            <a:chExt cx="315856" cy="1047478"/>
          </a:xfrm>
        </p:grpSpPr>
        <p:sp>
          <p:nvSpPr>
            <p:cNvPr id="242" name="Freeform 241"/>
            <p:cNvSpPr/>
            <p:nvPr/>
          </p:nvSpPr>
          <p:spPr>
            <a:xfrm>
              <a:off x="5123577" y="3706031"/>
              <a:ext cx="182786" cy="226255"/>
            </a:xfrm>
            <a:custGeom>
              <a:avLst/>
              <a:gdLst/>
              <a:ahLst/>
              <a:cxnLst/>
              <a:rect l="0" t="0" r="0" b="0"/>
              <a:pathLst>
                <a:path w="182786" h="226255">
                  <a:moveTo>
                    <a:pt x="182785" y="210570"/>
                  </a:moveTo>
                  <a:lnTo>
                    <a:pt x="133855" y="213689"/>
                  </a:lnTo>
                  <a:lnTo>
                    <a:pt x="74724" y="219635"/>
                  </a:lnTo>
                  <a:lnTo>
                    <a:pt x="37683" y="226254"/>
                  </a:lnTo>
                  <a:lnTo>
                    <a:pt x="31069" y="224535"/>
                  </a:lnTo>
                  <a:lnTo>
                    <a:pt x="27829" y="219880"/>
                  </a:lnTo>
                  <a:lnTo>
                    <a:pt x="26838" y="213267"/>
                  </a:lnTo>
                  <a:lnTo>
                    <a:pt x="28518" y="206519"/>
                  </a:lnTo>
                  <a:lnTo>
                    <a:pt x="42060" y="185843"/>
                  </a:lnTo>
                  <a:lnTo>
                    <a:pt x="64477" y="154776"/>
                  </a:lnTo>
                  <a:lnTo>
                    <a:pt x="68818" y="145298"/>
                  </a:lnTo>
                  <a:lnTo>
                    <a:pt x="69373" y="136639"/>
                  </a:lnTo>
                  <a:lnTo>
                    <a:pt x="63750" y="120780"/>
                  </a:lnTo>
                  <a:lnTo>
                    <a:pt x="57805" y="116785"/>
                  </a:lnTo>
                  <a:lnTo>
                    <a:pt x="7533" y="115710"/>
                  </a:lnTo>
                  <a:lnTo>
                    <a:pt x="1610" y="112235"/>
                  </a:lnTo>
                  <a:lnTo>
                    <a:pt x="0" y="106409"/>
                  </a:lnTo>
                  <a:lnTo>
                    <a:pt x="1267" y="99015"/>
                  </a:lnTo>
                  <a:lnTo>
                    <a:pt x="5621" y="92916"/>
                  </a:lnTo>
                  <a:lnTo>
                    <a:pt x="67695" y="52021"/>
                  </a:lnTo>
                  <a:lnTo>
                    <a:pt x="118754" y="13593"/>
                  </a:lnTo>
                  <a:lnTo>
                    <a:pt x="1406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127378" y="3617287"/>
              <a:ext cx="108642" cy="94334"/>
            </a:xfrm>
            <a:custGeom>
              <a:avLst/>
              <a:gdLst/>
              <a:ahLst/>
              <a:cxnLst/>
              <a:rect l="0" t="0" r="0" b="0"/>
              <a:pathLst>
                <a:path w="108642" h="94334">
                  <a:moveTo>
                    <a:pt x="31585" y="88744"/>
                  </a:moveTo>
                  <a:lnTo>
                    <a:pt x="48353" y="94333"/>
                  </a:lnTo>
                  <a:lnTo>
                    <a:pt x="55632" y="93639"/>
                  </a:lnTo>
                  <a:lnTo>
                    <a:pt x="69959" y="86630"/>
                  </a:lnTo>
                  <a:lnTo>
                    <a:pt x="91179" y="69530"/>
                  </a:lnTo>
                  <a:lnTo>
                    <a:pt x="106695" y="44056"/>
                  </a:lnTo>
                  <a:lnTo>
                    <a:pt x="108641" y="24429"/>
                  </a:lnTo>
                  <a:lnTo>
                    <a:pt x="107523" y="14282"/>
                  </a:lnTo>
                  <a:lnTo>
                    <a:pt x="102097" y="7517"/>
                  </a:lnTo>
                  <a:lnTo>
                    <a:pt x="83591" y="0"/>
                  </a:lnTo>
                  <a:lnTo>
                    <a:pt x="62888" y="2899"/>
                  </a:lnTo>
                  <a:lnTo>
                    <a:pt x="34621" y="17685"/>
                  </a:lnTo>
                  <a:lnTo>
                    <a:pt x="20066" y="31426"/>
                  </a:lnTo>
                  <a:lnTo>
                    <a:pt x="0" y="67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116850" y="3516518"/>
              <a:ext cx="61956" cy="73700"/>
            </a:xfrm>
            <a:custGeom>
              <a:avLst/>
              <a:gdLst/>
              <a:ahLst/>
              <a:cxnLst/>
              <a:rect l="0" t="0" r="0" b="0"/>
              <a:pathLst>
                <a:path w="61956" h="73700">
                  <a:moveTo>
                    <a:pt x="0" y="73699"/>
                  </a:moveTo>
                  <a:lnTo>
                    <a:pt x="24046" y="64124"/>
                  </a:lnTo>
                  <a:lnTo>
                    <a:pt x="59592" y="34296"/>
                  </a:lnTo>
                  <a:lnTo>
                    <a:pt x="61955" y="27543"/>
                  </a:lnTo>
                  <a:lnTo>
                    <a:pt x="61190" y="20702"/>
                  </a:lnTo>
                  <a:lnTo>
                    <a:pt x="58341" y="13801"/>
                  </a:lnTo>
                  <a:lnTo>
                    <a:pt x="51762" y="92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107310" y="3400704"/>
              <a:ext cx="66925" cy="67657"/>
            </a:xfrm>
            <a:custGeom>
              <a:avLst/>
              <a:gdLst/>
              <a:ahLst/>
              <a:cxnLst/>
              <a:rect l="0" t="0" r="0" b="0"/>
              <a:pathLst>
                <a:path w="66925" h="67657">
                  <a:moveTo>
                    <a:pt x="20068" y="63171"/>
                  </a:moveTo>
                  <a:lnTo>
                    <a:pt x="36835" y="51993"/>
                  </a:lnTo>
                  <a:lnTo>
                    <a:pt x="54426" y="49624"/>
                  </a:lnTo>
                  <a:lnTo>
                    <a:pt x="64030" y="50631"/>
                  </a:lnTo>
                  <a:lnTo>
                    <a:pt x="66924" y="52471"/>
                  </a:lnTo>
                  <a:lnTo>
                    <a:pt x="65343" y="54868"/>
                  </a:lnTo>
                  <a:lnTo>
                    <a:pt x="37590" y="67120"/>
                  </a:lnTo>
                  <a:lnTo>
                    <a:pt x="18497" y="67656"/>
                  </a:lnTo>
                  <a:lnTo>
                    <a:pt x="8492" y="66161"/>
                  </a:lnTo>
                  <a:lnTo>
                    <a:pt x="2992" y="61655"/>
                  </a:lnTo>
                  <a:lnTo>
                    <a:pt x="495" y="55142"/>
                  </a:lnTo>
                  <a:lnTo>
                    <a:pt x="0" y="47289"/>
                  </a:lnTo>
                  <a:lnTo>
                    <a:pt x="5690" y="32326"/>
                  </a:lnTo>
                  <a:lnTo>
                    <a:pt x="10483" y="25060"/>
                  </a:lnTo>
                  <a:lnTo>
                    <a:pt x="25166" y="13868"/>
                  </a:lnTo>
                  <a:lnTo>
                    <a:pt x="62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990507" y="3369119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0" y="42114"/>
                  </a:moveTo>
                  <a:lnTo>
                    <a:pt x="53875" y="14603"/>
                  </a:lnTo>
                  <a:lnTo>
                    <a:pt x="98120" y="32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5022093" y="333753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4" y="37478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5027032" y="3190134"/>
              <a:ext cx="89819" cy="108425"/>
            </a:xfrm>
            <a:custGeom>
              <a:avLst/>
              <a:gdLst/>
              <a:ahLst/>
              <a:cxnLst/>
              <a:rect l="0" t="0" r="0" b="0"/>
              <a:pathLst>
                <a:path w="89819" h="108425">
                  <a:moveTo>
                    <a:pt x="5589" y="73700"/>
                  </a:moveTo>
                  <a:lnTo>
                    <a:pt x="0" y="90468"/>
                  </a:lnTo>
                  <a:lnTo>
                    <a:pt x="1863" y="96577"/>
                  </a:lnTo>
                  <a:lnTo>
                    <a:pt x="6615" y="101819"/>
                  </a:lnTo>
                  <a:lnTo>
                    <a:pt x="13292" y="106484"/>
                  </a:lnTo>
                  <a:lnTo>
                    <a:pt x="21253" y="108424"/>
                  </a:lnTo>
                  <a:lnTo>
                    <a:pt x="39457" y="107460"/>
                  </a:lnTo>
                  <a:lnTo>
                    <a:pt x="56127" y="100013"/>
                  </a:lnTo>
                  <a:lnTo>
                    <a:pt x="63847" y="94751"/>
                  </a:lnTo>
                  <a:lnTo>
                    <a:pt x="67825" y="87734"/>
                  </a:lnTo>
                  <a:lnTo>
                    <a:pt x="69125" y="70578"/>
                  </a:lnTo>
                  <a:lnTo>
                    <a:pt x="65494" y="63430"/>
                  </a:lnTo>
                  <a:lnTo>
                    <a:pt x="52101" y="52368"/>
                  </a:lnTo>
                  <a:lnTo>
                    <a:pt x="24830" y="39563"/>
                  </a:lnTo>
                  <a:lnTo>
                    <a:pt x="21926" y="35734"/>
                  </a:lnTo>
                  <a:lnTo>
                    <a:pt x="23500" y="32012"/>
                  </a:lnTo>
                  <a:lnTo>
                    <a:pt x="34607" y="24756"/>
                  </a:lnTo>
                  <a:lnTo>
                    <a:pt x="898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5074735" y="3148020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0" y="0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990507" y="3169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5053483" y="3007159"/>
              <a:ext cx="94953" cy="77691"/>
            </a:xfrm>
            <a:custGeom>
              <a:avLst/>
              <a:gdLst/>
              <a:ahLst/>
              <a:cxnLst/>
              <a:rect l="0" t="0" r="0" b="0"/>
              <a:pathLst>
                <a:path w="94953" h="77691">
                  <a:moveTo>
                    <a:pt x="10724" y="77690"/>
                  </a:moveTo>
                  <a:lnTo>
                    <a:pt x="43176" y="71625"/>
                  </a:lnTo>
                  <a:lnTo>
                    <a:pt x="63751" y="74215"/>
                  </a:lnTo>
                  <a:lnTo>
                    <a:pt x="65963" y="75373"/>
                  </a:lnTo>
                  <a:lnTo>
                    <a:pt x="55941" y="76660"/>
                  </a:lnTo>
                  <a:lnTo>
                    <a:pt x="23992" y="71796"/>
                  </a:lnTo>
                  <a:lnTo>
                    <a:pt x="14890" y="66742"/>
                  </a:lnTo>
                  <a:lnTo>
                    <a:pt x="1657" y="51767"/>
                  </a:lnTo>
                  <a:lnTo>
                    <a:pt x="0" y="44031"/>
                  </a:lnTo>
                  <a:lnTo>
                    <a:pt x="1235" y="36533"/>
                  </a:lnTo>
                  <a:lnTo>
                    <a:pt x="4398" y="29195"/>
                  </a:lnTo>
                  <a:lnTo>
                    <a:pt x="17271" y="17922"/>
                  </a:lnTo>
                  <a:lnTo>
                    <a:pt x="54131" y="1154"/>
                  </a:lnTo>
                  <a:lnTo>
                    <a:pt x="71350" y="0"/>
                  </a:lnTo>
                  <a:lnTo>
                    <a:pt x="94952" y="3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5067134" y="2884808"/>
              <a:ext cx="112888" cy="84229"/>
            </a:xfrm>
            <a:custGeom>
              <a:avLst/>
              <a:gdLst/>
              <a:ahLst/>
              <a:cxnLst/>
              <a:rect l="0" t="0" r="0" b="0"/>
              <a:pathLst>
                <a:path w="112888" h="84229">
                  <a:moveTo>
                    <a:pt x="18130" y="0"/>
                  </a:moveTo>
                  <a:lnTo>
                    <a:pt x="6952" y="11178"/>
                  </a:lnTo>
                  <a:lnTo>
                    <a:pt x="1463" y="29145"/>
                  </a:lnTo>
                  <a:lnTo>
                    <a:pt x="0" y="40487"/>
                  </a:lnTo>
                  <a:lnTo>
                    <a:pt x="2534" y="50388"/>
                  </a:lnTo>
                  <a:lnTo>
                    <a:pt x="14708" y="67628"/>
                  </a:lnTo>
                  <a:lnTo>
                    <a:pt x="22868" y="71991"/>
                  </a:lnTo>
                  <a:lnTo>
                    <a:pt x="41292" y="73720"/>
                  </a:lnTo>
                  <a:lnTo>
                    <a:pt x="48780" y="70204"/>
                  </a:lnTo>
                  <a:lnTo>
                    <a:pt x="75440" y="45583"/>
                  </a:lnTo>
                  <a:lnTo>
                    <a:pt x="84413" y="40917"/>
                  </a:lnTo>
                  <a:lnTo>
                    <a:pt x="91565" y="41316"/>
                  </a:lnTo>
                  <a:lnTo>
                    <a:pt x="97502" y="45092"/>
                  </a:lnTo>
                  <a:lnTo>
                    <a:pt x="106049" y="57475"/>
                  </a:lnTo>
                  <a:lnTo>
                    <a:pt x="11288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0" name="Group 269"/>
          <p:cNvGrpSpPr/>
          <p:nvPr/>
        </p:nvGrpSpPr>
        <p:grpSpPr>
          <a:xfrm>
            <a:off x="7878032" y="3232248"/>
            <a:ext cx="618466" cy="761290"/>
            <a:chOff x="7878032" y="3232248"/>
            <a:chExt cx="618466" cy="761290"/>
          </a:xfrm>
        </p:grpSpPr>
        <p:sp>
          <p:nvSpPr>
            <p:cNvPr id="254" name="Freeform 253"/>
            <p:cNvSpPr/>
            <p:nvPr/>
          </p:nvSpPr>
          <p:spPr>
            <a:xfrm>
              <a:off x="7878032" y="3842901"/>
              <a:ext cx="144684" cy="150637"/>
            </a:xfrm>
            <a:custGeom>
              <a:avLst/>
              <a:gdLst/>
              <a:ahLst/>
              <a:cxnLst/>
              <a:rect l="0" t="0" r="0" b="0"/>
              <a:pathLst>
                <a:path w="144684" h="150637">
                  <a:moveTo>
                    <a:pt x="60455" y="0"/>
                  </a:moveTo>
                  <a:lnTo>
                    <a:pt x="36408" y="9576"/>
                  </a:lnTo>
                  <a:lnTo>
                    <a:pt x="22081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4730" y="100349"/>
                  </a:lnTo>
                  <a:lnTo>
                    <a:pt x="26831" y="132386"/>
                  </a:lnTo>
                  <a:lnTo>
                    <a:pt x="52442" y="148540"/>
                  </a:lnTo>
                  <a:lnTo>
                    <a:pt x="75222" y="150636"/>
                  </a:lnTo>
                  <a:lnTo>
                    <a:pt x="98603" y="146498"/>
                  </a:lnTo>
                  <a:lnTo>
                    <a:pt x="116794" y="136860"/>
                  </a:lnTo>
                  <a:lnTo>
                    <a:pt x="129558" y="121658"/>
                  </a:lnTo>
                  <a:lnTo>
                    <a:pt x="14468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8009414" y="3853430"/>
              <a:ext cx="78369" cy="73721"/>
            </a:xfrm>
            <a:custGeom>
              <a:avLst/>
              <a:gdLst/>
              <a:ahLst/>
              <a:cxnLst/>
              <a:rect l="0" t="0" r="0" b="0"/>
              <a:pathLst>
                <a:path w="78369" h="73721">
                  <a:moveTo>
                    <a:pt x="13301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760" y="40486"/>
                  </a:lnTo>
                  <a:lnTo>
                    <a:pt x="8117" y="59328"/>
                  </a:lnTo>
                  <a:lnTo>
                    <a:pt x="13355" y="67628"/>
                  </a:lnTo>
                  <a:lnTo>
                    <a:pt x="20356" y="71991"/>
                  </a:lnTo>
                  <a:lnTo>
                    <a:pt x="37494" y="73720"/>
                  </a:lnTo>
                  <a:lnTo>
                    <a:pt x="53689" y="67469"/>
                  </a:lnTo>
                  <a:lnTo>
                    <a:pt x="61284" y="62527"/>
                  </a:lnTo>
                  <a:lnTo>
                    <a:pt x="72841" y="47677"/>
                  </a:lnTo>
                  <a:lnTo>
                    <a:pt x="77561" y="38803"/>
                  </a:lnTo>
                  <a:lnTo>
                    <a:pt x="78368" y="30548"/>
                  </a:lnTo>
                  <a:lnTo>
                    <a:pt x="73025" y="15136"/>
                  </a:lnTo>
                  <a:lnTo>
                    <a:pt x="67155" y="11261"/>
                  </a:lnTo>
                  <a:lnTo>
                    <a:pt x="238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8083201" y="3706031"/>
              <a:ext cx="97442" cy="109904"/>
            </a:xfrm>
            <a:custGeom>
              <a:avLst/>
              <a:gdLst/>
              <a:ahLst/>
              <a:cxnLst/>
              <a:rect l="0" t="0" r="0" b="0"/>
              <a:pathLst>
                <a:path w="97442" h="109904">
                  <a:moveTo>
                    <a:pt x="65856" y="42114"/>
                  </a:moveTo>
                  <a:lnTo>
                    <a:pt x="49088" y="36525"/>
                  </a:lnTo>
                  <a:lnTo>
                    <a:pt x="31498" y="40020"/>
                  </a:lnTo>
                  <a:lnTo>
                    <a:pt x="21894" y="44227"/>
                  </a:lnTo>
                  <a:lnTo>
                    <a:pt x="8103" y="58261"/>
                  </a:lnTo>
                  <a:lnTo>
                    <a:pt x="2787" y="66916"/>
                  </a:lnTo>
                  <a:lnTo>
                    <a:pt x="0" y="85892"/>
                  </a:lnTo>
                  <a:lnTo>
                    <a:pt x="895" y="95866"/>
                  </a:lnTo>
                  <a:lnTo>
                    <a:pt x="6171" y="102515"/>
                  </a:lnTo>
                  <a:lnTo>
                    <a:pt x="24511" y="109903"/>
                  </a:lnTo>
                  <a:lnTo>
                    <a:pt x="32443" y="108364"/>
                  </a:lnTo>
                  <a:lnTo>
                    <a:pt x="38902" y="103827"/>
                  </a:lnTo>
                  <a:lnTo>
                    <a:pt x="44377" y="97294"/>
                  </a:lnTo>
                  <a:lnTo>
                    <a:pt x="47341" y="77557"/>
                  </a:lnTo>
                  <a:lnTo>
                    <a:pt x="46494" y="65743"/>
                  </a:lnTo>
                  <a:lnTo>
                    <a:pt x="49438" y="56697"/>
                  </a:lnTo>
                  <a:lnTo>
                    <a:pt x="54910" y="49496"/>
                  </a:lnTo>
                  <a:lnTo>
                    <a:pt x="88028" y="18303"/>
                  </a:lnTo>
                  <a:lnTo>
                    <a:pt x="974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143468" y="3611274"/>
              <a:ext cx="98114" cy="73701"/>
            </a:xfrm>
            <a:custGeom>
              <a:avLst/>
              <a:gdLst/>
              <a:ahLst/>
              <a:cxnLst/>
              <a:rect l="0" t="0" r="0" b="0"/>
              <a:pathLst>
                <a:path w="98114" h="73701">
                  <a:moveTo>
                    <a:pt x="5589" y="0"/>
                  </a:moveTo>
                  <a:lnTo>
                    <a:pt x="0" y="16768"/>
                  </a:lnTo>
                  <a:lnTo>
                    <a:pt x="693" y="24047"/>
                  </a:lnTo>
                  <a:lnTo>
                    <a:pt x="7702" y="38374"/>
                  </a:lnTo>
                  <a:lnTo>
                    <a:pt x="14017" y="40790"/>
                  </a:lnTo>
                  <a:lnTo>
                    <a:pt x="30391" y="37236"/>
                  </a:lnTo>
                  <a:lnTo>
                    <a:pt x="63434" y="18231"/>
                  </a:lnTo>
                  <a:lnTo>
                    <a:pt x="86670" y="13952"/>
                  </a:lnTo>
                  <a:lnTo>
                    <a:pt x="93568" y="17490"/>
                  </a:lnTo>
                  <a:lnTo>
                    <a:pt x="96998" y="24528"/>
                  </a:lnTo>
                  <a:lnTo>
                    <a:pt x="98113" y="33900"/>
                  </a:lnTo>
                  <a:lnTo>
                    <a:pt x="93114" y="50552"/>
                  </a:lnTo>
                  <a:lnTo>
                    <a:pt x="84263" y="63412"/>
                  </a:lnTo>
                  <a:lnTo>
                    <a:pt x="6876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8043772" y="3505989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0" y="0"/>
                  </a:moveTo>
                  <a:lnTo>
                    <a:pt x="55045" y="17959"/>
                  </a:lnTo>
                  <a:lnTo>
                    <a:pt x="114512" y="35149"/>
                  </a:lnTo>
                  <a:lnTo>
                    <a:pt x="173498" y="49530"/>
                  </a:lnTo>
                  <a:lnTo>
                    <a:pt x="200041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075357" y="3453347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73700" y="0"/>
                  </a:moveTo>
                  <a:lnTo>
                    <a:pt x="58058" y="17981"/>
                  </a:lnTo>
                  <a:lnTo>
                    <a:pt x="34092" y="73184"/>
                  </a:lnTo>
                  <a:lnTo>
                    <a:pt x="3780" y="12820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8177379" y="3369119"/>
              <a:ext cx="98021" cy="115855"/>
            </a:xfrm>
            <a:custGeom>
              <a:avLst/>
              <a:gdLst/>
              <a:ahLst/>
              <a:cxnLst/>
              <a:rect l="0" t="0" r="0" b="0"/>
              <a:pathLst>
                <a:path w="98021" h="115855">
                  <a:moveTo>
                    <a:pt x="34849" y="31585"/>
                  </a:moveTo>
                  <a:lnTo>
                    <a:pt x="18081" y="37175"/>
                  </a:lnTo>
                  <a:lnTo>
                    <a:pt x="6729" y="49277"/>
                  </a:lnTo>
                  <a:lnTo>
                    <a:pt x="2065" y="57418"/>
                  </a:lnTo>
                  <a:lnTo>
                    <a:pt x="0" y="78941"/>
                  </a:lnTo>
                  <a:lnTo>
                    <a:pt x="1088" y="91232"/>
                  </a:lnTo>
                  <a:lnTo>
                    <a:pt x="5323" y="100595"/>
                  </a:lnTo>
                  <a:lnTo>
                    <a:pt x="19386" y="114119"/>
                  </a:lnTo>
                  <a:lnTo>
                    <a:pt x="28050" y="115854"/>
                  </a:lnTo>
                  <a:lnTo>
                    <a:pt x="47036" y="111542"/>
                  </a:lnTo>
                  <a:lnTo>
                    <a:pt x="54672" y="105947"/>
                  </a:lnTo>
                  <a:lnTo>
                    <a:pt x="66276" y="90371"/>
                  </a:lnTo>
                  <a:lnTo>
                    <a:pt x="67499" y="82474"/>
                  </a:lnTo>
                  <a:lnTo>
                    <a:pt x="65974" y="74870"/>
                  </a:lnTo>
                  <a:lnTo>
                    <a:pt x="62618" y="67461"/>
                  </a:lnTo>
                  <a:lnTo>
                    <a:pt x="49531" y="56109"/>
                  </a:lnTo>
                  <a:lnTo>
                    <a:pt x="41127" y="51444"/>
                  </a:lnTo>
                  <a:lnTo>
                    <a:pt x="39034" y="47164"/>
                  </a:lnTo>
                  <a:lnTo>
                    <a:pt x="41148" y="43141"/>
                  </a:lnTo>
                  <a:lnTo>
                    <a:pt x="52856" y="35551"/>
                  </a:lnTo>
                  <a:lnTo>
                    <a:pt x="76839" y="23532"/>
                  </a:lnTo>
                  <a:lnTo>
                    <a:pt x="980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8128000" y="328489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0" y="0"/>
                  </a:moveTo>
                  <a:lnTo>
                    <a:pt x="55044" y="16788"/>
                  </a:lnTo>
                  <a:lnTo>
                    <a:pt x="114512" y="26084"/>
                  </a:lnTo>
                  <a:lnTo>
                    <a:pt x="14739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8275399" y="374814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0" y="0"/>
                  </a:moveTo>
                  <a:lnTo>
                    <a:pt x="16767" y="11178"/>
                  </a:lnTo>
                  <a:lnTo>
                    <a:pt x="72326" y="22875"/>
                  </a:lnTo>
                  <a:lnTo>
                    <a:pt x="10528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257463" y="3674294"/>
              <a:ext cx="78039" cy="137023"/>
            </a:xfrm>
            <a:custGeom>
              <a:avLst/>
              <a:gdLst/>
              <a:ahLst/>
              <a:cxnLst/>
              <a:rect l="0" t="0" r="0" b="0"/>
              <a:pathLst>
                <a:path w="78039" h="137023">
                  <a:moveTo>
                    <a:pt x="17936" y="137022"/>
                  </a:moveTo>
                  <a:lnTo>
                    <a:pt x="6758" y="125843"/>
                  </a:lnTo>
                  <a:lnTo>
                    <a:pt x="1270" y="107877"/>
                  </a:lnTo>
                  <a:lnTo>
                    <a:pt x="0" y="85464"/>
                  </a:lnTo>
                  <a:lnTo>
                    <a:pt x="11790" y="31880"/>
                  </a:lnTo>
                  <a:lnTo>
                    <a:pt x="27293" y="5783"/>
                  </a:lnTo>
                  <a:lnTo>
                    <a:pt x="34702" y="1566"/>
                  </a:lnTo>
                  <a:lnTo>
                    <a:pt x="52294" y="0"/>
                  </a:lnTo>
                  <a:lnTo>
                    <a:pt x="59558" y="3560"/>
                  </a:lnTo>
                  <a:lnTo>
                    <a:pt x="70750" y="16874"/>
                  </a:lnTo>
                  <a:lnTo>
                    <a:pt x="78038" y="49690"/>
                  </a:lnTo>
                  <a:lnTo>
                    <a:pt x="70579" y="94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8275399" y="364286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0" y="0"/>
                  </a:moveTo>
                  <a:lnTo>
                    <a:pt x="58617" y="0"/>
                  </a:lnTo>
                  <a:lnTo>
                    <a:pt x="112094" y="8333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8344423" y="3495461"/>
              <a:ext cx="88905" cy="103972"/>
            </a:xfrm>
            <a:custGeom>
              <a:avLst/>
              <a:gdLst/>
              <a:ahLst/>
              <a:cxnLst/>
              <a:rect l="0" t="0" r="0" b="0"/>
              <a:pathLst>
                <a:path w="88905" h="103972">
                  <a:moveTo>
                    <a:pt x="36261" y="31585"/>
                  </a:moveTo>
                  <a:lnTo>
                    <a:pt x="13904" y="37174"/>
                  </a:lnTo>
                  <a:lnTo>
                    <a:pt x="7318" y="43500"/>
                  </a:lnTo>
                  <a:lnTo>
                    <a:pt x="0" y="63007"/>
                  </a:lnTo>
                  <a:lnTo>
                    <a:pt x="2987" y="84155"/>
                  </a:lnTo>
                  <a:lnTo>
                    <a:pt x="7059" y="94708"/>
                  </a:lnTo>
                  <a:lnTo>
                    <a:pt x="13283" y="100573"/>
                  </a:lnTo>
                  <a:lnTo>
                    <a:pt x="20942" y="103313"/>
                  </a:lnTo>
                  <a:lnTo>
                    <a:pt x="29558" y="103971"/>
                  </a:lnTo>
                  <a:lnTo>
                    <a:pt x="36472" y="100899"/>
                  </a:lnTo>
                  <a:lnTo>
                    <a:pt x="47274" y="88128"/>
                  </a:lnTo>
                  <a:lnTo>
                    <a:pt x="49452" y="79809"/>
                  </a:lnTo>
                  <a:lnTo>
                    <a:pt x="50438" y="52503"/>
                  </a:lnTo>
                  <a:lnTo>
                    <a:pt x="58549" y="36592"/>
                  </a:lnTo>
                  <a:lnTo>
                    <a:pt x="889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8380684" y="3442818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0" y="10529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8306984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8359315" y="3344372"/>
              <a:ext cx="84541" cy="65398"/>
            </a:xfrm>
            <a:custGeom>
              <a:avLst/>
              <a:gdLst/>
              <a:ahLst/>
              <a:cxnLst/>
              <a:rect l="0" t="0" r="0" b="0"/>
              <a:pathLst>
                <a:path w="84541" h="65398">
                  <a:moveTo>
                    <a:pt x="52954" y="56332"/>
                  </a:moveTo>
                  <a:lnTo>
                    <a:pt x="69722" y="61922"/>
                  </a:lnTo>
                  <a:lnTo>
                    <a:pt x="69982" y="63568"/>
                  </a:lnTo>
                  <a:lnTo>
                    <a:pt x="57792" y="65397"/>
                  </a:lnTo>
                  <a:lnTo>
                    <a:pt x="30211" y="60838"/>
                  </a:lnTo>
                  <a:lnTo>
                    <a:pt x="5401" y="46489"/>
                  </a:lnTo>
                  <a:lnTo>
                    <a:pt x="1365" y="38072"/>
                  </a:lnTo>
                  <a:lnTo>
                    <a:pt x="0" y="16241"/>
                  </a:lnTo>
                  <a:lnTo>
                    <a:pt x="4783" y="8548"/>
                  </a:lnTo>
                  <a:lnTo>
                    <a:pt x="12652" y="3419"/>
                  </a:lnTo>
                  <a:lnTo>
                    <a:pt x="22577" y="0"/>
                  </a:lnTo>
                  <a:lnTo>
                    <a:pt x="84540" y="3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8375094" y="3232248"/>
              <a:ext cx="121404" cy="73701"/>
            </a:xfrm>
            <a:custGeom>
              <a:avLst/>
              <a:gdLst/>
              <a:ahLst/>
              <a:cxnLst/>
              <a:rect l="0" t="0" r="0" b="0"/>
              <a:pathLst>
                <a:path w="121404" h="7370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2114" y="43963"/>
                  </a:lnTo>
                  <a:lnTo>
                    <a:pt x="7952" y="49196"/>
                  </a:lnTo>
                  <a:lnTo>
                    <a:pt x="16524" y="51515"/>
                  </a:lnTo>
                  <a:lnTo>
                    <a:pt x="26917" y="51891"/>
                  </a:lnTo>
                  <a:lnTo>
                    <a:pt x="44705" y="46070"/>
                  </a:lnTo>
                  <a:lnTo>
                    <a:pt x="83574" y="20192"/>
                  </a:lnTo>
                  <a:lnTo>
                    <a:pt x="102250" y="19893"/>
                  </a:lnTo>
                  <a:lnTo>
                    <a:pt x="108635" y="24960"/>
                  </a:lnTo>
                  <a:lnTo>
                    <a:pt x="115728" y="43069"/>
                  </a:lnTo>
                  <a:lnTo>
                    <a:pt x="121403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4" name="Group 283"/>
          <p:cNvGrpSpPr/>
          <p:nvPr/>
        </p:nvGrpSpPr>
        <p:grpSpPr>
          <a:xfrm>
            <a:off x="8426635" y="4701401"/>
            <a:ext cx="1154299" cy="1199713"/>
            <a:chOff x="8426635" y="4701401"/>
            <a:chExt cx="1154299" cy="1199713"/>
          </a:xfrm>
        </p:grpSpPr>
        <p:sp>
          <p:nvSpPr>
            <p:cNvPr id="271" name="Freeform 270"/>
            <p:cNvSpPr/>
            <p:nvPr/>
          </p:nvSpPr>
          <p:spPr>
            <a:xfrm>
              <a:off x="8426635" y="4701401"/>
              <a:ext cx="206734" cy="365625"/>
            </a:xfrm>
            <a:custGeom>
              <a:avLst/>
              <a:gdLst/>
              <a:ahLst/>
              <a:cxnLst/>
              <a:rect l="0" t="0" r="0" b="0"/>
              <a:pathLst>
                <a:path w="206734" h="365625">
                  <a:moveTo>
                    <a:pt x="164618" y="57479"/>
                  </a:moveTo>
                  <a:lnTo>
                    <a:pt x="144375" y="13517"/>
                  </a:lnTo>
                  <a:lnTo>
                    <a:pt x="135915" y="7114"/>
                  </a:lnTo>
                  <a:lnTo>
                    <a:pt x="114037" y="0"/>
                  </a:lnTo>
                  <a:lnTo>
                    <a:pt x="103992" y="442"/>
                  </a:lnTo>
                  <a:lnTo>
                    <a:pt x="86591" y="7173"/>
                  </a:lnTo>
                  <a:lnTo>
                    <a:pt x="74177" y="21083"/>
                  </a:lnTo>
                  <a:lnTo>
                    <a:pt x="36484" y="80335"/>
                  </a:lnTo>
                  <a:lnTo>
                    <a:pt x="9113" y="134535"/>
                  </a:lnTo>
                  <a:lnTo>
                    <a:pt x="0" y="174287"/>
                  </a:lnTo>
                  <a:lnTo>
                    <a:pt x="419" y="215701"/>
                  </a:lnTo>
                  <a:lnTo>
                    <a:pt x="11042" y="271617"/>
                  </a:lnTo>
                  <a:lnTo>
                    <a:pt x="25575" y="325383"/>
                  </a:lnTo>
                  <a:lnTo>
                    <a:pt x="36921" y="344614"/>
                  </a:lnTo>
                  <a:lnTo>
                    <a:pt x="52882" y="357840"/>
                  </a:lnTo>
                  <a:lnTo>
                    <a:pt x="62052" y="363005"/>
                  </a:lnTo>
                  <a:lnTo>
                    <a:pt x="84718" y="365624"/>
                  </a:lnTo>
                  <a:lnTo>
                    <a:pt x="109220" y="361719"/>
                  </a:lnTo>
                  <a:lnTo>
                    <a:pt x="164256" y="333662"/>
                  </a:lnTo>
                  <a:lnTo>
                    <a:pt x="206733" y="29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8636388" y="4967544"/>
              <a:ext cx="144380" cy="138778"/>
            </a:xfrm>
            <a:custGeom>
              <a:avLst/>
              <a:gdLst/>
              <a:ahLst/>
              <a:cxnLst/>
              <a:rect l="0" t="0" r="0" b="0"/>
              <a:pathLst>
                <a:path w="144380" h="138778">
                  <a:moveTo>
                    <a:pt x="49622" y="75606"/>
                  </a:moveTo>
                  <a:lnTo>
                    <a:pt x="65263" y="57625"/>
                  </a:lnTo>
                  <a:lnTo>
                    <a:pt x="73342" y="40708"/>
                  </a:lnTo>
                  <a:lnTo>
                    <a:pt x="73624" y="32454"/>
                  </a:lnTo>
                  <a:lnTo>
                    <a:pt x="67699" y="17043"/>
                  </a:lnTo>
                  <a:lnTo>
                    <a:pt x="54147" y="5514"/>
                  </a:lnTo>
                  <a:lnTo>
                    <a:pt x="45620" y="802"/>
                  </a:lnTo>
                  <a:lnTo>
                    <a:pt x="37595" y="0"/>
                  </a:lnTo>
                  <a:lnTo>
                    <a:pt x="22440" y="5348"/>
                  </a:lnTo>
                  <a:lnTo>
                    <a:pt x="11025" y="18644"/>
                  </a:lnTo>
                  <a:lnTo>
                    <a:pt x="3222" y="37421"/>
                  </a:lnTo>
                  <a:lnTo>
                    <a:pt x="0" y="73131"/>
                  </a:lnTo>
                  <a:lnTo>
                    <a:pt x="3391" y="95563"/>
                  </a:lnTo>
                  <a:lnTo>
                    <a:pt x="11918" y="114112"/>
                  </a:lnTo>
                  <a:lnTo>
                    <a:pt x="17467" y="122333"/>
                  </a:lnTo>
                  <a:lnTo>
                    <a:pt x="25846" y="127814"/>
                  </a:lnTo>
                  <a:lnTo>
                    <a:pt x="47633" y="133905"/>
                  </a:lnTo>
                  <a:lnTo>
                    <a:pt x="57655" y="133189"/>
                  </a:lnTo>
                  <a:lnTo>
                    <a:pt x="75029" y="126155"/>
                  </a:lnTo>
                  <a:lnTo>
                    <a:pt x="87430" y="112110"/>
                  </a:lnTo>
                  <a:lnTo>
                    <a:pt x="92376" y="103452"/>
                  </a:lnTo>
                  <a:lnTo>
                    <a:pt x="96842" y="101189"/>
                  </a:lnTo>
                  <a:lnTo>
                    <a:pt x="100989" y="103189"/>
                  </a:lnTo>
                  <a:lnTo>
                    <a:pt x="126880" y="130278"/>
                  </a:lnTo>
                  <a:lnTo>
                    <a:pt x="144379" y="138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8801823" y="5022093"/>
              <a:ext cx="73701" cy="97656"/>
            </a:xfrm>
            <a:custGeom>
              <a:avLst/>
              <a:gdLst/>
              <a:ahLst/>
              <a:cxnLst/>
              <a:rect l="0" t="0" r="0" b="0"/>
              <a:pathLst>
                <a:path w="73701" h="97656">
                  <a:moveTo>
                    <a:pt x="0" y="10528"/>
                  </a:moveTo>
                  <a:lnTo>
                    <a:pt x="8334" y="48006"/>
                  </a:lnTo>
                  <a:lnTo>
                    <a:pt x="15136" y="97655"/>
                  </a:lnTo>
                  <a:lnTo>
                    <a:pt x="12431" y="96689"/>
                  </a:lnTo>
                  <a:lnTo>
                    <a:pt x="8288" y="92535"/>
                  </a:lnTo>
                  <a:lnTo>
                    <a:pt x="3683" y="75442"/>
                  </a:lnTo>
                  <a:lnTo>
                    <a:pt x="2456" y="64332"/>
                  </a:lnTo>
                  <a:lnTo>
                    <a:pt x="7331" y="42630"/>
                  </a:lnTo>
                  <a:lnTo>
                    <a:pt x="11907" y="31930"/>
                  </a:lnTo>
                  <a:lnTo>
                    <a:pt x="26348" y="16921"/>
                  </a:lnTo>
                  <a:lnTo>
                    <a:pt x="43296" y="752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8917637" y="5095792"/>
              <a:ext cx="10529" cy="84230"/>
            </a:xfrm>
            <a:custGeom>
              <a:avLst/>
              <a:gdLst/>
              <a:ahLst/>
              <a:cxnLst/>
              <a:rect l="0" t="0" r="0" b="0"/>
              <a:pathLst>
                <a:path w="10529" h="84230">
                  <a:moveTo>
                    <a:pt x="0" y="0"/>
                  </a:moveTo>
                  <a:lnTo>
                    <a:pt x="0" y="58617"/>
                  </a:lnTo>
                  <a:lnTo>
                    <a:pt x="3120" y="72846"/>
                  </a:lnTo>
                  <a:lnTo>
                    <a:pt x="10528" y="84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8938694" y="4906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959751" y="4874694"/>
              <a:ext cx="121271" cy="336846"/>
            </a:xfrm>
            <a:custGeom>
              <a:avLst/>
              <a:gdLst/>
              <a:ahLst/>
              <a:cxnLst/>
              <a:rect l="0" t="0" r="0" b="0"/>
              <a:pathLst>
                <a:path w="121271" h="336846">
                  <a:moveTo>
                    <a:pt x="0" y="0"/>
                  </a:moveTo>
                  <a:lnTo>
                    <a:pt x="8334" y="48931"/>
                  </a:lnTo>
                  <a:lnTo>
                    <a:pt x="12998" y="96776"/>
                  </a:lnTo>
                  <a:lnTo>
                    <a:pt x="19465" y="159756"/>
                  </a:lnTo>
                  <a:lnTo>
                    <a:pt x="20586" y="208643"/>
                  </a:lnTo>
                  <a:lnTo>
                    <a:pt x="19794" y="260968"/>
                  </a:lnTo>
                  <a:lnTo>
                    <a:pt x="17876" y="261716"/>
                  </a:lnTo>
                  <a:lnTo>
                    <a:pt x="15427" y="258706"/>
                  </a:lnTo>
                  <a:lnTo>
                    <a:pt x="15825" y="242882"/>
                  </a:lnTo>
                  <a:lnTo>
                    <a:pt x="21072" y="221421"/>
                  </a:lnTo>
                  <a:lnTo>
                    <a:pt x="31202" y="200185"/>
                  </a:lnTo>
                  <a:lnTo>
                    <a:pt x="39519" y="194288"/>
                  </a:lnTo>
                  <a:lnTo>
                    <a:pt x="61237" y="190855"/>
                  </a:lnTo>
                  <a:lnTo>
                    <a:pt x="80249" y="196349"/>
                  </a:lnTo>
                  <a:lnTo>
                    <a:pt x="96497" y="207759"/>
                  </a:lnTo>
                  <a:lnTo>
                    <a:pt x="111518" y="224528"/>
                  </a:lnTo>
                  <a:lnTo>
                    <a:pt x="119753" y="249919"/>
                  </a:lnTo>
                  <a:lnTo>
                    <a:pt x="121270" y="290859"/>
                  </a:lnTo>
                  <a:lnTo>
                    <a:pt x="115899" y="312935"/>
                  </a:lnTo>
                  <a:lnTo>
                    <a:pt x="105713" y="330544"/>
                  </a:lnTo>
                  <a:lnTo>
                    <a:pt x="98551" y="335006"/>
                  </a:lnTo>
                  <a:lnTo>
                    <a:pt x="81235" y="336845"/>
                  </a:lnTo>
                  <a:lnTo>
                    <a:pt x="68080" y="333762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9096622" y="4895751"/>
              <a:ext cx="120298" cy="330986"/>
            </a:xfrm>
            <a:custGeom>
              <a:avLst/>
              <a:gdLst/>
              <a:ahLst/>
              <a:cxnLst/>
              <a:rect l="0" t="0" r="0" b="0"/>
              <a:pathLst>
                <a:path w="120298" h="330986">
                  <a:moveTo>
                    <a:pt x="0" y="0"/>
                  </a:moveTo>
                  <a:lnTo>
                    <a:pt x="5589" y="58617"/>
                  </a:lnTo>
                  <a:lnTo>
                    <a:pt x="9064" y="110174"/>
                  </a:lnTo>
                  <a:lnTo>
                    <a:pt x="15684" y="164315"/>
                  </a:lnTo>
                  <a:lnTo>
                    <a:pt x="19465" y="217402"/>
                  </a:lnTo>
                  <a:lnTo>
                    <a:pt x="21912" y="269978"/>
                  </a:lnTo>
                  <a:lnTo>
                    <a:pt x="23967" y="268893"/>
                  </a:lnTo>
                  <a:lnTo>
                    <a:pt x="51383" y="209670"/>
                  </a:lnTo>
                  <a:lnTo>
                    <a:pt x="58821" y="204121"/>
                  </a:lnTo>
                  <a:lnTo>
                    <a:pt x="67290" y="201591"/>
                  </a:lnTo>
                  <a:lnTo>
                    <a:pt x="76445" y="201075"/>
                  </a:lnTo>
                  <a:lnTo>
                    <a:pt x="83719" y="204240"/>
                  </a:lnTo>
                  <a:lnTo>
                    <a:pt x="94920" y="217115"/>
                  </a:lnTo>
                  <a:lnTo>
                    <a:pt x="115373" y="272407"/>
                  </a:lnTo>
                  <a:lnTo>
                    <a:pt x="120297" y="294205"/>
                  </a:lnTo>
                  <a:lnTo>
                    <a:pt x="118586" y="315592"/>
                  </a:lnTo>
                  <a:lnTo>
                    <a:pt x="112982" y="322698"/>
                  </a:lnTo>
                  <a:lnTo>
                    <a:pt x="94278" y="330595"/>
                  </a:lnTo>
                  <a:lnTo>
                    <a:pt x="79726" y="330985"/>
                  </a:lnTo>
                  <a:lnTo>
                    <a:pt x="631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9244021" y="5105194"/>
              <a:ext cx="94757" cy="157385"/>
            </a:xfrm>
            <a:custGeom>
              <a:avLst/>
              <a:gdLst/>
              <a:ahLst/>
              <a:cxnLst/>
              <a:rect l="0" t="0" r="0" b="0"/>
              <a:pathLst>
                <a:path w="94757" h="157385">
                  <a:moveTo>
                    <a:pt x="0" y="53769"/>
                  </a:moveTo>
                  <a:lnTo>
                    <a:pt x="37478" y="62103"/>
                  </a:lnTo>
                  <a:lnTo>
                    <a:pt x="49552" y="62835"/>
                  </a:lnTo>
                  <a:lnTo>
                    <a:pt x="58770" y="59813"/>
                  </a:lnTo>
                  <a:lnTo>
                    <a:pt x="66086" y="54289"/>
                  </a:lnTo>
                  <a:lnTo>
                    <a:pt x="72134" y="47097"/>
                  </a:lnTo>
                  <a:lnTo>
                    <a:pt x="73825" y="38792"/>
                  </a:lnTo>
                  <a:lnTo>
                    <a:pt x="69466" y="20207"/>
                  </a:lnTo>
                  <a:lnTo>
                    <a:pt x="56610" y="6487"/>
                  </a:lnTo>
                  <a:lnTo>
                    <a:pt x="48268" y="1191"/>
                  </a:lnTo>
                  <a:lnTo>
                    <a:pt x="40368" y="0"/>
                  </a:lnTo>
                  <a:lnTo>
                    <a:pt x="32761" y="1545"/>
                  </a:lnTo>
                  <a:lnTo>
                    <a:pt x="25350" y="4915"/>
                  </a:lnTo>
                  <a:lnTo>
                    <a:pt x="13996" y="21138"/>
                  </a:lnTo>
                  <a:lnTo>
                    <a:pt x="6220" y="43946"/>
                  </a:lnTo>
                  <a:lnTo>
                    <a:pt x="3013" y="81924"/>
                  </a:lnTo>
                  <a:lnTo>
                    <a:pt x="6408" y="104887"/>
                  </a:lnTo>
                  <a:lnTo>
                    <a:pt x="14936" y="123672"/>
                  </a:lnTo>
                  <a:lnTo>
                    <a:pt x="27695" y="139819"/>
                  </a:lnTo>
                  <a:lnTo>
                    <a:pt x="45064" y="154795"/>
                  </a:lnTo>
                  <a:lnTo>
                    <a:pt x="54609" y="157384"/>
                  </a:lnTo>
                  <a:lnTo>
                    <a:pt x="74573" y="154023"/>
                  </a:lnTo>
                  <a:lnTo>
                    <a:pt x="85786" y="147850"/>
                  </a:lnTo>
                  <a:lnTo>
                    <a:pt x="94756" y="137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9335482" y="5138658"/>
              <a:ext cx="119110" cy="113813"/>
            </a:xfrm>
            <a:custGeom>
              <a:avLst/>
              <a:gdLst/>
              <a:ahLst/>
              <a:cxnLst/>
              <a:rect l="0" t="0" r="0" b="0"/>
              <a:pathLst>
                <a:path w="119110" h="113813">
                  <a:moveTo>
                    <a:pt x="55937" y="51891"/>
                  </a:moveTo>
                  <a:lnTo>
                    <a:pt x="61527" y="35123"/>
                  </a:lnTo>
                  <a:lnTo>
                    <a:pt x="61151" y="17532"/>
                  </a:lnTo>
                  <a:lnTo>
                    <a:pt x="59413" y="7928"/>
                  </a:lnTo>
                  <a:lnTo>
                    <a:pt x="54745" y="2695"/>
                  </a:lnTo>
                  <a:lnTo>
                    <a:pt x="48124" y="376"/>
                  </a:lnTo>
                  <a:lnTo>
                    <a:pt x="40200" y="0"/>
                  </a:lnTo>
                  <a:lnTo>
                    <a:pt x="32578" y="3259"/>
                  </a:lnTo>
                  <a:lnTo>
                    <a:pt x="17870" y="16239"/>
                  </a:lnTo>
                  <a:lnTo>
                    <a:pt x="2024" y="43277"/>
                  </a:lnTo>
                  <a:lnTo>
                    <a:pt x="0" y="63270"/>
                  </a:lnTo>
                  <a:lnTo>
                    <a:pt x="8233" y="104702"/>
                  </a:lnTo>
                  <a:lnTo>
                    <a:pt x="14776" y="110495"/>
                  </a:lnTo>
                  <a:lnTo>
                    <a:pt x="23818" y="113187"/>
                  </a:lnTo>
                  <a:lnTo>
                    <a:pt x="34524" y="113812"/>
                  </a:lnTo>
                  <a:lnTo>
                    <a:pt x="42832" y="110719"/>
                  </a:lnTo>
                  <a:lnTo>
                    <a:pt x="55182" y="97924"/>
                  </a:lnTo>
                  <a:lnTo>
                    <a:pt x="61451" y="77419"/>
                  </a:lnTo>
                  <a:lnTo>
                    <a:pt x="63123" y="65401"/>
                  </a:lnTo>
                  <a:lnTo>
                    <a:pt x="65407" y="60897"/>
                  </a:lnTo>
                  <a:lnTo>
                    <a:pt x="68100" y="61405"/>
                  </a:lnTo>
                  <a:lnTo>
                    <a:pt x="86416" y="87436"/>
                  </a:lnTo>
                  <a:lnTo>
                    <a:pt x="92634" y="90795"/>
                  </a:lnTo>
                  <a:lnTo>
                    <a:pt x="99120" y="90695"/>
                  </a:lnTo>
                  <a:lnTo>
                    <a:pt x="119109" y="83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9460560" y="5087477"/>
              <a:ext cx="120374" cy="208358"/>
            </a:xfrm>
            <a:custGeom>
              <a:avLst/>
              <a:gdLst/>
              <a:ahLst/>
              <a:cxnLst/>
              <a:rect l="0" t="0" r="0" b="0"/>
              <a:pathLst>
                <a:path w="120374" h="208358">
                  <a:moveTo>
                    <a:pt x="4559" y="50429"/>
                  </a:moveTo>
                  <a:lnTo>
                    <a:pt x="4559" y="107693"/>
                  </a:lnTo>
                  <a:lnTo>
                    <a:pt x="10625" y="167588"/>
                  </a:lnTo>
                  <a:lnTo>
                    <a:pt x="9773" y="167140"/>
                  </a:lnTo>
                  <a:lnTo>
                    <a:pt x="0" y="130025"/>
                  </a:lnTo>
                  <a:lnTo>
                    <a:pt x="1388" y="94290"/>
                  </a:lnTo>
                  <a:lnTo>
                    <a:pt x="12339" y="36303"/>
                  </a:lnTo>
                  <a:lnTo>
                    <a:pt x="18935" y="11396"/>
                  </a:lnTo>
                  <a:lnTo>
                    <a:pt x="24671" y="4520"/>
                  </a:lnTo>
                  <a:lnTo>
                    <a:pt x="32005" y="1106"/>
                  </a:lnTo>
                  <a:lnTo>
                    <a:pt x="40404" y="0"/>
                  </a:lnTo>
                  <a:lnTo>
                    <a:pt x="48343" y="2771"/>
                  </a:lnTo>
                  <a:lnTo>
                    <a:pt x="63403" y="15210"/>
                  </a:lnTo>
                  <a:lnTo>
                    <a:pt x="90965" y="51791"/>
                  </a:lnTo>
                  <a:lnTo>
                    <a:pt x="103730" y="83588"/>
                  </a:lnTo>
                  <a:lnTo>
                    <a:pt x="114628" y="143776"/>
                  </a:lnTo>
                  <a:lnTo>
                    <a:pt x="119616" y="196617"/>
                  </a:lnTo>
                  <a:lnTo>
                    <a:pt x="120373" y="208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570197" y="5440460"/>
              <a:ext cx="198618" cy="335947"/>
            </a:xfrm>
            <a:custGeom>
              <a:avLst/>
              <a:gdLst/>
              <a:ahLst/>
              <a:cxnLst/>
              <a:rect l="0" t="0" r="0" b="0"/>
              <a:pathLst>
                <a:path w="198618" h="335947">
                  <a:moveTo>
                    <a:pt x="147399" y="13301"/>
                  </a:moveTo>
                  <a:lnTo>
                    <a:pt x="136220" y="2123"/>
                  </a:lnTo>
                  <a:lnTo>
                    <a:pt x="129418" y="0"/>
                  </a:lnTo>
                  <a:lnTo>
                    <a:pt x="103077" y="2601"/>
                  </a:lnTo>
                  <a:lnTo>
                    <a:pt x="74215" y="11950"/>
                  </a:lnTo>
                  <a:lnTo>
                    <a:pt x="50325" y="30189"/>
                  </a:lnTo>
                  <a:lnTo>
                    <a:pt x="29599" y="58469"/>
                  </a:lnTo>
                  <a:lnTo>
                    <a:pt x="19784" y="82899"/>
                  </a:lnTo>
                  <a:lnTo>
                    <a:pt x="17761" y="106235"/>
                  </a:lnTo>
                  <a:lnTo>
                    <a:pt x="21932" y="127135"/>
                  </a:lnTo>
                  <a:lnTo>
                    <a:pt x="31584" y="144223"/>
                  </a:lnTo>
                  <a:lnTo>
                    <a:pt x="46793" y="156496"/>
                  </a:lnTo>
                  <a:lnTo>
                    <a:pt x="102608" y="177694"/>
                  </a:lnTo>
                  <a:lnTo>
                    <a:pt x="157575" y="201312"/>
                  </a:lnTo>
                  <a:lnTo>
                    <a:pt x="183819" y="226546"/>
                  </a:lnTo>
                  <a:lnTo>
                    <a:pt x="192830" y="249237"/>
                  </a:lnTo>
                  <a:lnTo>
                    <a:pt x="198617" y="301931"/>
                  </a:lnTo>
                  <a:lnTo>
                    <a:pt x="195582" y="312176"/>
                  </a:lnTo>
                  <a:lnTo>
                    <a:pt x="190049" y="320176"/>
                  </a:lnTo>
                  <a:lnTo>
                    <a:pt x="182851" y="326679"/>
                  </a:lnTo>
                  <a:lnTo>
                    <a:pt x="162376" y="333904"/>
                  </a:lnTo>
                  <a:lnTo>
                    <a:pt x="137677" y="335946"/>
                  </a:lnTo>
                  <a:lnTo>
                    <a:pt x="75423" y="324692"/>
                  </a:lnTo>
                  <a:lnTo>
                    <a:pt x="24403" y="311093"/>
                  </a:lnTo>
                  <a:lnTo>
                    <a:pt x="0" y="308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762789" y="5643292"/>
              <a:ext cx="144321" cy="210553"/>
            </a:xfrm>
            <a:custGeom>
              <a:avLst/>
              <a:gdLst/>
              <a:ahLst/>
              <a:cxnLst/>
              <a:rect l="0" t="0" r="0" b="0"/>
              <a:pathLst>
                <a:path w="144321" h="210553">
                  <a:moveTo>
                    <a:pt x="39034" y="84210"/>
                  </a:moveTo>
                  <a:lnTo>
                    <a:pt x="81726" y="81091"/>
                  </a:lnTo>
                  <a:lnTo>
                    <a:pt x="101293" y="74635"/>
                  </a:lnTo>
                  <a:lnTo>
                    <a:pt x="117788" y="63967"/>
                  </a:lnTo>
                  <a:lnTo>
                    <a:pt x="121953" y="55507"/>
                  </a:lnTo>
                  <a:lnTo>
                    <a:pt x="123460" y="33629"/>
                  </a:lnTo>
                  <a:lnTo>
                    <a:pt x="119885" y="23583"/>
                  </a:lnTo>
                  <a:lnTo>
                    <a:pt x="106554" y="6182"/>
                  </a:lnTo>
                  <a:lnTo>
                    <a:pt x="98085" y="1776"/>
                  </a:lnTo>
                  <a:lnTo>
                    <a:pt x="79317" y="0"/>
                  </a:lnTo>
                  <a:lnTo>
                    <a:pt x="49021" y="5577"/>
                  </a:lnTo>
                  <a:lnTo>
                    <a:pt x="31385" y="17677"/>
                  </a:lnTo>
                  <a:lnTo>
                    <a:pt x="16917" y="35922"/>
                  </a:lnTo>
                  <a:lnTo>
                    <a:pt x="3366" y="72502"/>
                  </a:lnTo>
                  <a:lnTo>
                    <a:pt x="0" y="111807"/>
                  </a:lnTo>
                  <a:lnTo>
                    <a:pt x="11826" y="167913"/>
                  </a:lnTo>
                  <a:lnTo>
                    <a:pt x="17386" y="176277"/>
                  </a:lnTo>
                  <a:lnTo>
                    <a:pt x="32922" y="188690"/>
                  </a:lnTo>
                  <a:lnTo>
                    <a:pt x="61401" y="202255"/>
                  </a:lnTo>
                  <a:lnTo>
                    <a:pt x="118120" y="209460"/>
                  </a:lnTo>
                  <a:lnTo>
                    <a:pt x="144320" y="210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8928371" y="5679587"/>
              <a:ext cx="178780" cy="221527"/>
            </a:xfrm>
            <a:custGeom>
              <a:avLst/>
              <a:gdLst/>
              <a:ahLst/>
              <a:cxnLst/>
              <a:rect l="0" t="0" r="0" b="0"/>
              <a:pathLst>
                <a:path w="178780" h="221527">
                  <a:moveTo>
                    <a:pt x="94551" y="111086"/>
                  </a:moveTo>
                  <a:lnTo>
                    <a:pt x="109206" y="67124"/>
                  </a:lnTo>
                  <a:lnTo>
                    <a:pt x="109643" y="47094"/>
                  </a:lnTo>
                  <a:lnTo>
                    <a:pt x="104768" y="27663"/>
                  </a:lnTo>
                  <a:lnTo>
                    <a:pt x="94803" y="11228"/>
                  </a:lnTo>
                  <a:lnTo>
                    <a:pt x="86529" y="5910"/>
                  </a:lnTo>
                  <a:lnTo>
                    <a:pt x="64860" y="0"/>
                  </a:lnTo>
                  <a:lnTo>
                    <a:pt x="54870" y="764"/>
                  </a:lnTo>
                  <a:lnTo>
                    <a:pt x="37531" y="7852"/>
                  </a:lnTo>
                  <a:lnTo>
                    <a:pt x="25145" y="21920"/>
                  </a:lnTo>
                  <a:lnTo>
                    <a:pt x="7662" y="59548"/>
                  </a:lnTo>
                  <a:lnTo>
                    <a:pt x="831" y="122684"/>
                  </a:lnTo>
                  <a:lnTo>
                    <a:pt x="0" y="177978"/>
                  </a:lnTo>
                  <a:lnTo>
                    <a:pt x="6125" y="199697"/>
                  </a:lnTo>
                  <a:lnTo>
                    <a:pt x="11034" y="208765"/>
                  </a:lnTo>
                  <a:lnTo>
                    <a:pt x="18985" y="214810"/>
                  </a:lnTo>
                  <a:lnTo>
                    <a:pt x="40300" y="221526"/>
                  </a:lnTo>
                  <a:lnTo>
                    <a:pt x="49025" y="219808"/>
                  </a:lnTo>
                  <a:lnTo>
                    <a:pt x="56011" y="215153"/>
                  </a:lnTo>
                  <a:lnTo>
                    <a:pt x="66893" y="200622"/>
                  </a:lnTo>
                  <a:lnTo>
                    <a:pt x="87125" y="152512"/>
                  </a:lnTo>
                  <a:lnTo>
                    <a:pt x="92351" y="115822"/>
                  </a:lnTo>
                  <a:lnTo>
                    <a:pt x="94255" y="111904"/>
                  </a:lnTo>
                  <a:lnTo>
                    <a:pt x="96693" y="113971"/>
                  </a:lnTo>
                  <a:lnTo>
                    <a:pt x="124832" y="175042"/>
                  </a:lnTo>
                  <a:lnTo>
                    <a:pt x="140765" y="189424"/>
                  </a:lnTo>
                  <a:lnTo>
                    <a:pt x="163226" y="200978"/>
                  </a:lnTo>
                  <a:lnTo>
                    <a:pt x="178779" y="205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5329087" y="1654733"/>
            <a:ext cx="1240696" cy="489885"/>
            <a:chOff x="5329087" y="1654733"/>
            <a:chExt cx="1240696" cy="489885"/>
          </a:xfrm>
        </p:grpSpPr>
        <p:sp>
          <p:nvSpPr>
            <p:cNvPr id="285" name="Freeform 284"/>
            <p:cNvSpPr/>
            <p:nvPr/>
          </p:nvSpPr>
          <p:spPr>
            <a:xfrm>
              <a:off x="5329087" y="1687147"/>
              <a:ext cx="261546" cy="457471"/>
            </a:xfrm>
            <a:custGeom>
              <a:avLst/>
              <a:gdLst/>
              <a:ahLst/>
              <a:cxnLst/>
              <a:rect l="0" t="0" r="0" b="0"/>
              <a:pathLst>
                <a:path w="261546" h="457471">
                  <a:moveTo>
                    <a:pt x="198374" y="50055"/>
                  </a:moveTo>
                  <a:lnTo>
                    <a:pt x="161287" y="15308"/>
                  </a:lnTo>
                  <a:lnTo>
                    <a:pt x="143286" y="6146"/>
                  </a:lnTo>
                  <a:lnTo>
                    <a:pt x="107832" y="0"/>
                  </a:lnTo>
                  <a:lnTo>
                    <a:pt x="84434" y="4801"/>
                  </a:lnTo>
                  <a:lnTo>
                    <a:pt x="63506" y="15904"/>
                  </a:lnTo>
                  <a:lnTo>
                    <a:pt x="46406" y="32537"/>
                  </a:lnTo>
                  <a:lnTo>
                    <a:pt x="29214" y="61632"/>
                  </a:lnTo>
                  <a:lnTo>
                    <a:pt x="14094" y="111310"/>
                  </a:lnTo>
                  <a:lnTo>
                    <a:pt x="6775" y="166183"/>
                  </a:lnTo>
                  <a:lnTo>
                    <a:pt x="0" y="222082"/>
                  </a:lnTo>
                  <a:lnTo>
                    <a:pt x="7067" y="277015"/>
                  </a:lnTo>
                  <a:lnTo>
                    <a:pt x="28714" y="339299"/>
                  </a:lnTo>
                  <a:lnTo>
                    <a:pt x="61807" y="393644"/>
                  </a:lnTo>
                  <a:lnTo>
                    <a:pt x="97808" y="438149"/>
                  </a:lnTo>
                  <a:lnTo>
                    <a:pt x="116243" y="449878"/>
                  </a:lnTo>
                  <a:lnTo>
                    <a:pt x="151942" y="457470"/>
                  </a:lnTo>
                  <a:lnTo>
                    <a:pt x="175398" y="453006"/>
                  </a:lnTo>
                  <a:lnTo>
                    <a:pt x="205214" y="437339"/>
                  </a:lnTo>
                  <a:lnTo>
                    <a:pt x="228866" y="414760"/>
                  </a:lnTo>
                  <a:lnTo>
                    <a:pt x="261545" y="376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5604514" y="1913695"/>
              <a:ext cx="186160" cy="182033"/>
            </a:xfrm>
            <a:custGeom>
              <a:avLst/>
              <a:gdLst/>
              <a:ahLst/>
              <a:cxnLst/>
              <a:rect l="0" t="0" r="0" b="0"/>
              <a:pathLst>
                <a:path w="186160" h="182033">
                  <a:moveTo>
                    <a:pt x="112460" y="76191"/>
                  </a:moveTo>
                  <a:lnTo>
                    <a:pt x="109340" y="33499"/>
                  </a:lnTo>
                  <a:lnTo>
                    <a:pt x="106871" y="23163"/>
                  </a:lnTo>
                  <a:lnTo>
                    <a:pt x="101715" y="15102"/>
                  </a:lnTo>
                  <a:lnTo>
                    <a:pt x="86627" y="3027"/>
                  </a:lnTo>
                  <a:lnTo>
                    <a:pt x="68223" y="0"/>
                  </a:lnTo>
                  <a:lnTo>
                    <a:pt x="48345" y="3723"/>
                  </a:lnTo>
                  <a:lnTo>
                    <a:pt x="27812" y="13177"/>
                  </a:lnTo>
                  <a:lnTo>
                    <a:pt x="13227" y="31417"/>
                  </a:lnTo>
                  <a:lnTo>
                    <a:pt x="4016" y="56291"/>
                  </a:lnTo>
                  <a:lnTo>
                    <a:pt x="0" y="100840"/>
                  </a:lnTo>
                  <a:lnTo>
                    <a:pt x="11588" y="159505"/>
                  </a:lnTo>
                  <a:lnTo>
                    <a:pt x="17136" y="167999"/>
                  </a:lnTo>
                  <a:lnTo>
                    <a:pt x="32659" y="180555"/>
                  </a:lnTo>
                  <a:lnTo>
                    <a:pt x="40542" y="182032"/>
                  </a:lnTo>
                  <a:lnTo>
                    <a:pt x="48137" y="180676"/>
                  </a:lnTo>
                  <a:lnTo>
                    <a:pt x="55540" y="177433"/>
                  </a:lnTo>
                  <a:lnTo>
                    <a:pt x="70005" y="161351"/>
                  </a:lnTo>
                  <a:lnTo>
                    <a:pt x="88182" y="125990"/>
                  </a:lnTo>
                  <a:lnTo>
                    <a:pt x="94651" y="100663"/>
                  </a:lnTo>
                  <a:lnTo>
                    <a:pt x="94055" y="73693"/>
                  </a:lnTo>
                  <a:lnTo>
                    <a:pt x="95511" y="74526"/>
                  </a:lnTo>
                  <a:lnTo>
                    <a:pt x="124273" y="116887"/>
                  </a:lnTo>
                  <a:lnTo>
                    <a:pt x="138767" y="130543"/>
                  </a:lnTo>
                  <a:lnTo>
                    <a:pt x="170429" y="145722"/>
                  </a:lnTo>
                  <a:lnTo>
                    <a:pt x="186159" y="149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5811730" y="1926667"/>
              <a:ext cx="157929" cy="152271"/>
            </a:xfrm>
            <a:custGeom>
              <a:avLst/>
              <a:gdLst/>
              <a:ahLst/>
              <a:cxnLst/>
              <a:rect l="0" t="0" r="0" b="0"/>
              <a:pathLst>
                <a:path w="157929" h="152271">
                  <a:moveTo>
                    <a:pt x="0" y="21105"/>
                  </a:moveTo>
                  <a:lnTo>
                    <a:pt x="14655" y="74132"/>
                  </a:lnTo>
                  <a:lnTo>
                    <a:pt x="34786" y="134774"/>
                  </a:lnTo>
                  <a:lnTo>
                    <a:pt x="42367" y="151173"/>
                  </a:lnTo>
                  <a:lnTo>
                    <a:pt x="41113" y="152270"/>
                  </a:lnTo>
                  <a:lnTo>
                    <a:pt x="37937" y="150662"/>
                  </a:lnTo>
                  <a:lnTo>
                    <a:pt x="27878" y="131632"/>
                  </a:lnTo>
                  <a:lnTo>
                    <a:pt x="15169" y="92590"/>
                  </a:lnTo>
                  <a:lnTo>
                    <a:pt x="13074" y="55674"/>
                  </a:lnTo>
                  <a:lnTo>
                    <a:pt x="16729" y="32959"/>
                  </a:lnTo>
                  <a:lnTo>
                    <a:pt x="25373" y="14285"/>
                  </a:lnTo>
                  <a:lnTo>
                    <a:pt x="30953" y="6030"/>
                  </a:lnTo>
                  <a:lnTo>
                    <a:pt x="39353" y="1696"/>
                  </a:lnTo>
                  <a:lnTo>
                    <a:pt x="61164" y="0"/>
                  </a:lnTo>
                  <a:lnTo>
                    <a:pt x="80216" y="6266"/>
                  </a:lnTo>
                  <a:lnTo>
                    <a:pt x="111512" y="29352"/>
                  </a:lnTo>
                  <a:lnTo>
                    <a:pt x="127537" y="55134"/>
                  </a:lnTo>
                  <a:lnTo>
                    <a:pt x="150705" y="116076"/>
                  </a:lnTo>
                  <a:lnTo>
                    <a:pt x="157928" y="147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6004609" y="1931376"/>
              <a:ext cx="154563" cy="151829"/>
            </a:xfrm>
            <a:custGeom>
              <a:avLst/>
              <a:gdLst/>
              <a:ahLst/>
              <a:cxnLst/>
              <a:rect l="0" t="0" r="0" b="0"/>
              <a:pathLst>
                <a:path w="154563" h="151829">
                  <a:moveTo>
                    <a:pt x="112448" y="58510"/>
                  </a:moveTo>
                  <a:lnTo>
                    <a:pt x="102873" y="27227"/>
                  </a:lnTo>
                  <a:lnTo>
                    <a:pt x="92204" y="11071"/>
                  </a:lnTo>
                  <a:lnTo>
                    <a:pt x="83744" y="5827"/>
                  </a:lnTo>
                  <a:lnTo>
                    <a:pt x="61866" y="0"/>
                  </a:lnTo>
                  <a:lnTo>
                    <a:pt x="39664" y="3649"/>
                  </a:lnTo>
                  <a:lnTo>
                    <a:pt x="28830" y="7898"/>
                  </a:lnTo>
                  <a:lnTo>
                    <a:pt x="20438" y="15410"/>
                  </a:lnTo>
                  <a:lnTo>
                    <a:pt x="7994" y="36235"/>
                  </a:lnTo>
                  <a:lnTo>
                    <a:pt x="0" y="74266"/>
                  </a:lnTo>
                  <a:lnTo>
                    <a:pt x="3221" y="109582"/>
                  </a:lnTo>
                  <a:lnTo>
                    <a:pt x="17173" y="142272"/>
                  </a:lnTo>
                  <a:lnTo>
                    <a:pt x="24365" y="148277"/>
                  </a:lnTo>
                  <a:lnTo>
                    <a:pt x="32669" y="151110"/>
                  </a:lnTo>
                  <a:lnTo>
                    <a:pt x="41714" y="151828"/>
                  </a:lnTo>
                  <a:lnTo>
                    <a:pt x="48914" y="148798"/>
                  </a:lnTo>
                  <a:lnTo>
                    <a:pt x="60034" y="136072"/>
                  </a:lnTo>
                  <a:lnTo>
                    <a:pt x="67282" y="103588"/>
                  </a:lnTo>
                  <a:lnTo>
                    <a:pt x="70900" y="58879"/>
                  </a:lnTo>
                  <a:lnTo>
                    <a:pt x="73051" y="58756"/>
                  </a:lnTo>
                  <a:lnTo>
                    <a:pt x="97815" y="90561"/>
                  </a:lnTo>
                  <a:lnTo>
                    <a:pt x="154562" y="121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6173995" y="1654733"/>
              <a:ext cx="122047" cy="407529"/>
            </a:xfrm>
            <a:custGeom>
              <a:avLst/>
              <a:gdLst/>
              <a:ahLst/>
              <a:cxnLst/>
              <a:rect l="0" t="0" r="0" b="0"/>
              <a:pathLst>
                <a:path w="122047" h="407529">
                  <a:moveTo>
                    <a:pt x="100989" y="293039"/>
                  </a:moveTo>
                  <a:lnTo>
                    <a:pt x="83009" y="268992"/>
                  </a:lnTo>
                  <a:lnTo>
                    <a:pt x="66091" y="254665"/>
                  </a:lnTo>
                  <a:lnTo>
                    <a:pt x="56667" y="251079"/>
                  </a:lnTo>
                  <a:lnTo>
                    <a:pt x="36837" y="250213"/>
                  </a:lnTo>
                  <a:lnTo>
                    <a:pt x="27805" y="253960"/>
                  </a:lnTo>
                  <a:lnTo>
                    <a:pt x="11531" y="267481"/>
                  </a:lnTo>
                  <a:lnTo>
                    <a:pt x="2738" y="288309"/>
                  </a:lnTo>
                  <a:lnTo>
                    <a:pt x="0" y="311994"/>
                  </a:lnTo>
                  <a:lnTo>
                    <a:pt x="2683" y="334218"/>
                  </a:lnTo>
                  <a:lnTo>
                    <a:pt x="22342" y="377082"/>
                  </a:lnTo>
                  <a:lnTo>
                    <a:pt x="35229" y="398242"/>
                  </a:lnTo>
                  <a:lnTo>
                    <a:pt x="44281" y="404118"/>
                  </a:lnTo>
                  <a:lnTo>
                    <a:pt x="66817" y="407528"/>
                  </a:lnTo>
                  <a:lnTo>
                    <a:pt x="77038" y="403290"/>
                  </a:lnTo>
                  <a:lnTo>
                    <a:pt x="94633" y="386103"/>
                  </a:lnTo>
                  <a:lnTo>
                    <a:pt x="112104" y="350119"/>
                  </a:lnTo>
                  <a:lnTo>
                    <a:pt x="119100" y="304232"/>
                  </a:lnTo>
                  <a:lnTo>
                    <a:pt x="121173" y="248002"/>
                  </a:lnTo>
                  <a:lnTo>
                    <a:pt x="113468" y="188996"/>
                  </a:lnTo>
                  <a:lnTo>
                    <a:pt x="100682" y="129681"/>
                  </a:lnTo>
                  <a:lnTo>
                    <a:pt x="81061" y="71442"/>
                  </a:lnTo>
                  <a:lnTo>
                    <a:pt x="42169" y="10321"/>
                  </a:lnTo>
                  <a:lnTo>
                    <a:pt x="33700" y="3955"/>
                  </a:lnTo>
                  <a:lnTo>
                    <a:pt x="24544" y="880"/>
                  </a:lnTo>
                  <a:lnTo>
                    <a:pt x="14931" y="0"/>
                  </a:lnTo>
                  <a:lnTo>
                    <a:pt x="8522" y="5263"/>
                  </a:lnTo>
                  <a:lnTo>
                    <a:pt x="1401" y="26708"/>
                  </a:lnTo>
                  <a:lnTo>
                    <a:pt x="2981" y="77255"/>
                  </a:lnTo>
                  <a:lnTo>
                    <a:pt x="13996" y="132002"/>
                  </a:lnTo>
                  <a:lnTo>
                    <a:pt x="30897" y="187344"/>
                  </a:lnTo>
                  <a:lnTo>
                    <a:pt x="48360" y="246581"/>
                  </a:lnTo>
                  <a:lnTo>
                    <a:pt x="67977" y="306219"/>
                  </a:lnTo>
                  <a:lnTo>
                    <a:pt x="94382" y="346248"/>
                  </a:lnTo>
                  <a:lnTo>
                    <a:pt x="122046" y="377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6383394" y="1827555"/>
              <a:ext cx="186389" cy="204399"/>
            </a:xfrm>
            <a:custGeom>
              <a:avLst/>
              <a:gdLst/>
              <a:ahLst/>
              <a:cxnLst/>
              <a:rect l="0" t="0" r="0" b="0"/>
              <a:pathLst>
                <a:path w="186389" h="204399">
                  <a:moveTo>
                    <a:pt x="102160" y="67574"/>
                  </a:moveTo>
                  <a:lnTo>
                    <a:pt x="87588" y="24882"/>
                  </a:lnTo>
                  <a:lnTo>
                    <a:pt x="81917" y="14546"/>
                  </a:lnTo>
                  <a:lnTo>
                    <a:pt x="73457" y="7656"/>
                  </a:lnTo>
                  <a:lnTo>
                    <a:pt x="51579" y="0"/>
                  </a:lnTo>
                  <a:lnTo>
                    <a:pt x="41533" y="1467"/>
                  </a:lnTo>
                  <a:lnTo>
                    <a:pt x="24132" y="12457"/>
                  </a:lnTo>
                  <a:lnTo>
                    <a:pt x="11719" y="32159"/>
                  </a:lnTo>
                  <a:lnTo>
                    <a:pt x="3473" y="57683"/>
                  </a:lnTo>
                  <a:lnTo>
                    <a:pt x="0" y="103768"/>
                  </a:lnTo>
                  <a:lnTo>
                    <a:pt x="8714" y="158735"/>
                  </a:lnTo>
                  <a:lnTo>
                    <a:pt x="16175" y="180620"/>
                  </a:lnTo>
                  <a:lnTo>
                    <a:pt x="27289" y="198145"/>
                  </a:lnTo>
                  <a:lnTo>
                    <a:pt x="34699" y="202585"/>
                  </a:lnTo>
                  <a:lnTo>
                    <a:pt x="52290" y="204398"/>
                  </a:lnTo>
                  <a:lnTo>
                    <a:pt x="60725" y="200904"/>
                  </a:lnTo>
                  <a:lnTo>
                    <a:pt x="76335" y="187663"/>
                  </a:lnTo>
                  <a:lnTo>
                    <a:pt x="92689" y="160478"/>
                  </a:lnTo>
                  <a:lnTo>
                    <a:pt x="99354" y="119018"/>
                  </a:lnTo>
                  <a:lnTo>
                    <a:pt x="95540" y="76436"/>
                  </a:lnTo>
                  <a:lnTo>
                    <a:pt x="96577" y="76991"/>
                  </a:lnTo>
                  <a:lnTo>
                    <a:pt x="102018" y="85797"/>
                  </a:lnTo>
                  <a:lnTo>
                    <a:pt x="131142" y="117258"/>
                  </a:lnTo>
                  <a:lnTo>
                    <a:pt x="157150" y="132338"/>
                  </a:lnTo>
                  <a:lnTo>
                    <a:pt x="186388" y="141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6" name="Group 295"/>
          <p:cNvGrpSpPr/>
          <p:nvPr/>
        </p:nvGrpSpPr>
        <p:grpSpPr>
          <a:xfrm>
            <a:off x="4121582" y="1120960"/>
            <a:ext cx="447786" cy="290575"/>
            <a:chOff x="4121582" y="1120960"/>
            <a:chExt cx="447786" cy="290575"/>
          </a:xfrm>
        </p:grpSpPr>
        <p:sp>
          <p:nvSpPr>
            <p:cNvPr id="292" name="Freeform 291"/>
            <p:cNvSpPr/>
            <p:nvPr/>
          </p:nvSpPr>
          <p:spPr>
            <a:xfrm>
              <a:off x="4121582" y="1168663"/>
              <a:ext cx="170679" cy="242872"/>
            </a:xfrm>
            <a:custGeom>
              <a:avLst/>
              <a:gdLst/>
              <a:ahLst/>
              <a:cxnLst/>
              <a:rect l="0" t="0" r="0" b="0"/>
              <a:pathLst>
                <a:path w="170679" h="242872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3308" y="144471"/>
                  </a:lnTo>
                  <a:lnTo>
                    <a:pt x="24513" y="176947"/>
                  </a:lnTo>
                  <a:lnTo>
                    <a:pt x="55365" y="216858"/>
                  </a:lnTo>
                  <a:lnTo>
                    <a:pt x="81559" y="238429"/>
                  </a:lnTo>
                  <a:lnTo>
                    <a:pt x="91330" y="242011"/>
                  </a:lnTo>
                  <a:lnTo>
                    <a:pt x="111546" y="242871"/>
                  </a:lnTo>
                  <a:lnTo>
                    <a:pt x="142659" y="231189"/>
                  </a:lnTo>
                  <a:lnTo>
                    <a:pt x="157366" y="216224"/>
                  </a:lnTo>
                  <a:lnTo>
                    <a:pt x="166632" y="196705"/>
                  </a:lnTo>
                  <a:lnTo>
                    <a:pt x="170678" y="159408"/>
                  </a:lnTo>
                  <a:lnTo>
                    <a:pt x="159101" y="96569"/>
                  </a:lnTo>
                  <a:lnTo>
                    <a:pt x="143450" y="46934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4348269" y="1368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4335228" y="1120960"/>
              <a:ext cx="165950" cy="226688"/>
            </a:xfrm>
            <a:custGeom>
              <a:avLst/>
              <a:gdLst/>
              <a:ahLst/>
              <a:cxnLst/>
              <a:rect l="0" t="0" r="0" b="0"/>
              <a:pathLst>
                <a:path w="165950" h="226688">
                  <a:moveTo>
                    <a:pt x="97269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23022" y="10148"/>
                  </a:lnTo>
                  <a:lnTo>
                    <a:pt x="15016" y="15647"/>
                  </a:lnTo>
                  <a:lnTo>
                    <a:pt x="3000" y="31116"/>
                  </a:lnTo>
                  <a:lnTo>
                    <a:pt x="0" y="49690"/>
                  </a:lnTo>
                  <a:lnTo>
                    <a:pt x="837" y="59556"/>
                  </a:lnTo>
                  <a:lnTo>
                    <a:pt x="4905" y="67303"/>
                  </a:lnTo>
                  <a:lnTo>
                    <a:pt x="18784" y="79031"/>
                  </a:lnTo>
                  <a:lnTo>
                    <a:pt x="46328" y="92210"/>
                  </a:lnTo>
                  <a:lnTo>
                    <a:pt x="101548" y="101078"/>
                  </a:lnTo>
                  <a:lnTo>
                    <a:pt x="136361" y="116680"/>
                  </a:lnTo>
                  <a:lnTo>
                    <a:pt x="154028" y="129442"/>
                  </a:lnTo>
                  <a:lnTo>
                    <a:pt x="163439" y="149152"/>
                  </a:lnTo>
                  <a:lnTo>
                    <a:pt x="165949" y="160959"/>
                  </a:lnTo>
                  <a:lnTo>
                    <a:pt x="162499" y="183437"/>
                  </a:lnTo>
                  <a:lnTo>
                    <a:pt x="158303" y="194344"/>
                  </a:lnTo>
                  <a:lnTo>
                    <a:pt x="144283" y="209583"/>
                  </a:lnTo>
                  <a:lnTo>
                    <a:pt x="118326" y="226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4569367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6075009" y="2958507"/>
            <a:ext cx="895944" cy="529958"/>
            <a:chOff x="6075009" y="2958507"/>
            <a:chExt cx="895944" cy="529958"/>
          </a:xfrm>
        </p:grpSpPr>
        <p:sp>
          <p:nvSpPr>
            <p:cNvPr id="297" name="Freeform 296"/>
            <p:cNvSpPr/>
            <p:nvPr/>
          </p:nvSpPr>
          <p:spPr>
            <a:xfrm>
              <a:off x="6075009" y="2958507"/>
              <a:ext cx="315603" cy="516002"/>
            </a:xfrm>
            <a:custGeom>
              <a:avLst/>
              <a:gdLst/>
              <a:ahLst/>
              <a:cxnLst/>
              <a:rect l="0" t="0" r="0" b="0"/>
              <a:pathLst>
                <a:path w="315603" h="516002">
                  <a:moveTo>
                    <a:pt x="31519" y="21057"/>
                  </a:moveTo>
                  <a:lnTo>
                    <a:pt x="20341" y="37825"/>
                  </a:lnTo>
                  <a:lnTo>
                    <a:pt x="11244" y="91743"/>
                  </a:lnTo>
                  <a:lnTo>
                    <a:pt x="3804" y="140397"/>
                  </a:lnTo>
                  <a:lnTo>
                    <a:pt x="698" y="202471"/>
                  </a:lnTo>
                  <a:lnTo>
                    <a:pt x="160" y="253404"/>
                  </a:lnTo>
                  <a:lnTo>
                    <a:pt x="0" y="305540"/>
                  </a:lnTo>
                  <a:lnTo>
                    <a:pt x="3073" y="354913"/>
                  </a:lnTo>
                  <a:lnTo>
                    <a:pt x="14592" y="413518"/>
                  </a:lnTo>
                  <a:lnTo>
                    <a:pt x="43053" y="472779"/>
                  </a:lnTo>
                  <a:lnTo>
                    <a:pt x="57703" y="493224"/>
                  </a:lnTo>
                  <a:lnTo>
                    <a:pt x="75912" y="510109"/>
                  </a:lnTo>
                  <a:lnTo>
                    <a:pt x="85680" y="514378"/>
                  </a:lnTo>
                  <a:lnTo>
                    <a:pt x="105894" y="516001"/>
                  </a:lnTo>
                  <a:lnTo>
                    <a:pt x="142593" y="510339"/>
                  </a:lnTo>
                  <a:lnTo>
                    <a:pt x="163163" y="501338"/>
                  </a:lnTo>
                  <a:lnTo>
                    <a:pt x="195434" y="476496"/>
                  </a:lnTo>
                  <a:lnTo>
                    <a:pt x="244368" y="417390"/>
                  </a:lnTo>
                  <a:lnTo>
                    <a:pt x="276985" y="363706"/>
                  </a:lnTo>
                  <a:lnTo>
                    <a:pt x="297753" y="300724"/>
                  </a:lnTo>
                  <a:lnTo>
                    <a:pt x="311013" y="238214"/>
                  </a:lnTo>
                  <a:lnTo>
                    <a:pt x="314845" y="176473"/>
                  </a:lnTo>
                  <a:lnTo>
                    <a:pt x="315602" y="113888"/>
                  </a:lnTo>
                  <a:lnTo>
                    <a:pt x="307346" y="57635"/>
                  </a:lnTo>
                  <a:lnTo>
                    <a:pt x="294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6527669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6657364" y="3013480"/>
              <a:ext cx="313589" cy="474985"/>
            </a:xfrm>
            <a:custGeom>
              <a:avLst/>
              <a:gdLst/>
              <a:ahLst/>
              <a:cxnLst/>
              <a:rect l="0" t="0" r="0" b="0"/>
              <a:pathLst>
                <a:path w="313589" h="474985">
                  <a:moveTo>
                    <a:pt x="249330" y="29255"/>
                  </a:moveTo>
                  <a:lnTo>
                    <a:pt x="205367" y="5536"/>
                  </a:lnTo>
                  <a:lnTo>
                    <a:pt x="169494" y="0"/>
                  </a:lnTo>
                  <a:lnTo>
                    <a:pt x="134818" y="3949"/>
                  </a:lnTo>
                  <a:lnTo>
                    <a:pt x="96728" y="18118"/>
                  </a:lnTo>
                  <a:lnTo>
                    <a:pt x="39461" y="59028"/>
                  </a:lnTo>
                  <a:lnTo>
                    <a:pt x="20354" y="75243"/>
                  </a:lnTo>
                  <a:lnTo>
                    <a:pt x="7963" y="94148"/>
                  </a:lnTo>
                  <a:lnTo>
                    <a:pt x="0" y="135700"/>
                  </a:lnTo>
                  <a:lnTo>
                    <a:pt x="3229" y="173878"/>
                  </a:lnTo>
                  <a:lnTo>
                    <a:pt x="14779" y="193358"/>
                  </a:lnTo>
                  <a:lnTo>
                    <a:pt x="22773" y="201828"/>
                  </a:lnTo>
                  <a:lnTo>
                    <a:pt x="44133" y="211240"/>
                  </a:lnTo>
                  <a:lnTo>
                    <a:pt x="95974" y="217281"/>
                  </a:lnTo>
                  <a:lnTo>
                    <a:pt x="150104" y="219644"/>
                  </a:lnTo>
                  <a:lnTo>
                    <a:pt x="206627" y="233384"/>
                  </a:lnTo>
                  <a:lnTo>
                    <a:pt x="248043" y="255364"/>
                  </a:lnTo>
                  <a:lnTo>
                    <a:pt x="294533" y="297279"/>
                  </a:lnTo>
                  <a:lnTo>
                    <a:pt x="308804" y="315663"/>
                  </a:lnTo>
                  <a:lnTo>
                    <a:pt x="313588" y="341771"/>
                  </a:lnTo>
                  <a:lnTo>
                    <a:pt x="310644" y="370532"/>
                  </a:lnTo>
                  <a:lnTo>
                    <a:pt x="295834" y="405285"/>
                  </a:lnTo>
                  <a:lnTo>
                    <a:pt x="283256" y="422937"/>
                  </a:lnTo>
                  <a:lnTo>
                    <a:pt x="266749" y="435462"/>
                  </a:lnTo>
                  <a:lnTo>
                    <a:pt x="208860" y="464070"/>
                  </a:lnTo>
                  <a:lnTo>
                    <a:pt x="169229" y="474984"/>
                  </a:lnTo>
                  <a:lnTo>
                    <a:pt x="107414" y="466559"/>
                  </a:lnTo>
                  <a:lnTo>
                    <a:pt x="49289" y="460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5" name="Group 304"/>
          <p:cNvGrpSpPr/>
          <p:nvPr/>
        </p:nvGrpSpPr>
        <p:grpSpPr>
          <a:xfrm>
            <a:off x="3454497" y="3663917"/>
            <a:ext cx="419991" cy="315856"/>
            <a:chOff x="3454497" y="3663917"/>
            <a:chExt cx="419991" cy="315856"/>
          </a:xfrm>
        </p:grpSpPr>
        <p:sp>
          <p:nvSpPr>
            <p:cNvPr id="301" name="Freeform 300"/>
            <p:cNvSpPr/>
            <p:nvPr/>
          </p:nvSpPr>
          <p:spPr>
            <a:xfrm>
              <a:off x="3454497" y="3663917"/>
              <a:ext cx="156778" cy="178594"/>
            </a:xfrm>
            <a:custGeom>
              <a:avLst/>
              <a:gdLst/>
              <a:ahLst/>
              <a:cxnLst/>
              <a:rect l="0" t="0" r="0" b="0"/>
              <a:pathLst>
                <a:path w="156778" h="178594">
                  <a:moveTo>
                    <a:pt x="51492" y="0"/>
                  </a:moveTo>
                  <a:lnTo>
                    <a:pt x="22184" y="34897"/>
                  </a:lnTo>
                  <a:lnTo>
                    <a:pt x="7583" y="64152"/>
                  </a:lnTo>
                  <a:lnTo>
                    <a:pt x="0" y="127395"/>
                  </a:lnTo>
                  <a:lnTo>
                    <a:pt x="1700" y="152546"/>
                  </a:lnTo>
                  <a:lnTo>
                    <a:pt x="10255" y="171523"/>
                  </a:lnTo>
                  <a:lnTo>
                    <a:pt x="18152" y="176350"/>
                  </a:lnTo>
                  <a:lnTo>
                    <a:pt x="39404" y="178593"/>
                  </a:lnTo>
                  <a:lnTo>
                    <a:pt x="58208" y="172572"/>
                  </a:lnTo>
                  <a:lnTo>
                    <a:pt x="94933" y="149642"/>
                  </a:lnTo>
                  <a:lnTo>
                    <a:pt x="109014" y="133188"/>
                  </a:lnTo>
                  <a:lnTo>
                    <a:pt x="135224" y="73376"/>
                  </a:lnTo>
                  <a:lnTo>
                    <a:pt x="15677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3653388" y="388501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3712184" y="3747000"/>
              <a:ext cx="109661" cy="232773"/>
            </a:xfrm>
            <a:custGeom>
              <a:avLst/>
              <a:gdLst/>
              <a:ahLst/>
              <a:cxnLst/>
              <a:rect l="0" t="0" r="0" b="0"/>
              <a:pathLst>
                <a:path w="109661" h="232773">
                  <a:moveTo>
                    <a:pt x="109660" y="32730"/>
                  </a:moveTo>
                  <a:lnTo>
                    <a:pt x="74763" y="3422"/>
                  </a:lnTo>
                  <a:lnTo>
                    <a:pt x="65338" y="323"/>
                  </a:lnTo>
                  <a:lnTo>
                    <a:pt x="45508" y="0"/>
                  </a:lnTo>
                  <a:lnTo>
                    <a:pt x="14613" y="6394"/>
                  </a:lnTo>
                  <a:lnTo>
                    <a:pt x="7691" y="12834"/>
                  </a:lnTo>
                  <a:lnTo>
                    <a:pt x="0" y="32466"/>
                  </a:lnTo>
                  <a:lnTo>
                    <a:pt x="2821" y="53670"/>
                  </a:lnTo>
                  <a:lnTo>
                    <a:pt x="17563" y="82218"/>
                  </a:lnTo>
                  <a:lnTo>
                    <a:pt x="64192" y="139910"/>
                  </a:lnTo>
                  <a:lnTo>
                    <a:pt x="67650" y="149807"/>
                  </a:lnTo>
                  <a:lnTo>
                    <a:pt x="68372" y="170162"/>
                  </a:lnTo>
                  <a:lnTo>
                    <a:pt x="61674" y="187788"/>
                  </a:lnTo>
                  <a:lnTo>
                    <a:pt x="56613" y="195763"/>
                  </a:lnTo>
                  <a:lnTo>
                    <a:pt x="41630" y="207745"/>
                  </a:lnTo>
                  <a:lnTo>
                    <a:pt x="4375" y="232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3863958" y="3948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4" name="Group 313"/>
          <p:cNvGrpSpPr/>
          <p:nvPr/>
        </p:nvGrpSpPr>
        <p:grpSpPr>
          <a:xfrm>
            <a:off x="5853844" y="4385267"/>
            <a:ext cx="755198" cy="670665"/>
            <a:chOff x="5853844" y="4385267"/>
            <a:chExt cx="755198" cy="670665"/>
          </a:xfrm>
        </p:grpSpPr>
        <p:sp>
          <p:nvSpPr>
            <p:cNvPr id="306" name="Freeform 305"/>
            <p:cNvSpPr/>
            <p:nvPr/>
          </p:nvSpPr>
          <p:spPr>
            <a:xfrm>
              <a:off x="5853844" y="4385267"/>
              <a:ext cx="213501" cy="310443"/>
            </a:xfrm>
            <a:custGeom>
              <a:avLst/>
              <a:gdLst/>
              <a:ahLst/>
              <a:cxnLst/>
              <a:rect l="0" t="0" r="0" b="0"/>
              <a:pathLst>
                <a:path w="213501" h="310443">
                  <a:moveTo>
                    <a:pt x="0" y="120930"/>
                  </a:moveTo>
                  <a:lnTo>
                    <a:pt x="39543" y="65270"/>
                  </a:lnTo>
                  <a:lnTo>
                    <a:pt x="67729" y="16417"/>
                  </a:lnTo>
                  <a:lnTo>
                    <a:pt x="81185" y="0"/>
                  </a:lnTo>
                  <a:lnTo>
                    <a:pt x="85708" y="536"/>
                  </a:lnTo>
                  <a:lnTo>
                    <a:pt x="88725" y="6742"/>
                  </a:lnTo>
                  <a:lnTo>
                    <a:pt x="103538" y="57973"/>
                  </a:lnTo>
                  <a:lnTo>
                    <a:pt x="114647" y="78911"/>
                  </a:lnTo>
                  <a:lnTo>
                    <a:pt x="122055" y="84728"/>
                  </a:lnTo>
                  <a:lnTo>
                    <a:pt x="130503" y="87437"/>
                  </a:lnTo>
                  <a:lnTo>
                    <a:pt x="139645" y="88073"/>
                  </a:lnTo>
                  <a:lnTo>
                    <a:pt x="159161" y="82540"/>
                  </a:lnTo>
                  <a:lnTo>
                    <a:pt x="186759" y="66271"/>
                  </a:lnTo>
                  <a:lnTo>
                    <a:pt x="201157" y="52183"/>
                  </a:lnTo>
                  <a:lnTo>
                    <a:pt x="211456" y="34224"/>
                  </a:lnTo>
                  <a:lnTo>
                    <a:pt x="213500" y="32710"/>
                  </a:lnTo>
                  <a:lnTo>
                    <a:pt x="212652" y="43506"/>
                  </a:lnTo>
                  <a:lnTo>
                    <a:pt x="199391" y="98574"/>
                  </a:lnTo>
                  <a:lnTo>
                    <a:pt x="185876" y="152908"/>
                  </a:lnTo>
                  <a:lnTo>
                    <a:pt x="164705" y="211561"/>
                  </a:lnTo>
                  <a:lnTo>
                    <a:pt x="148045" y="268207"/>
                  </a:lnTo>
                  <a:lnTo>
                    <a:pt x="136871" y="3104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6064414" y="4589891"/>
              <a:ext cx="105842" cy="179519"/>
            </a:xfrm>
            <a:custGeom>
              <a:avLst/>
              <a:gdLst/>
              <a:ahLst/>
              <a:cxnLst/>
              <a:rect l="0" t="0" r="0" b="0"/>
              <a:pathLst>
                <a:path w="105842" h="179519">
                  <a:moveTo>
                    <a:pt x="0" y="74233"/>
                  </a:moveTo>
                  <a:lnTo>
                    <a:pt x="61111" y="56275"/>
                  </a:lnTo>
                  <a:lnTo>
                    <a:pt x="83313" y="49484"/>
                  </a:lnTo>
                  <a:lnTo>
                    <a:pt x="91807" y="43695"/>
                  </a:lnTo>
                  <a:lnTo>
                    <a:pt x="104364" y="27906"/>
                  </a:lnTo>
                  <a:lnTo>
                    <a:pt x="105841" y="19952"/>
                  </a:lnTo>
                  <a:lnTo>
                    <a:pt x="104486" y="12309"/>
                  </a:lnTo>
                  <a:lnTo>
                    <a:pt x="101243" y="4874"/>
                  </a:lnTo>
                  <a:lnTo>
                    <a:pt x="94401" y="1088"/>
                  </a:lnTo>
                  <a:lnTo>
                    <a:pt x="74321" y="0"/>
                  </a:lnTo>
                  <a:lnTo>
                    <a:pt x="56039" y="6536"/>
                  </a:lnTo>
                  <a:lnTo>
                    <a:pt x="40114" y="18409"/>
                  </a:lnTo>
                  <a:lnTo>
                    <a:pt x="25237" y="35384"/>
                  </a:lnTo>
                  <a:lnTo>
                    <a:pt x="9298" y="70261"/>
                  </a:lnTo>
                  <a:lnTo>
                    <a:pt x="2755" y="110231"/>
                  </a:lnTo>
                  <a:lnTo>
                    <a:pt x="7464" y="134686"/>
                  </a:lnTo>
                  <a:lnTo>
                    <a:pt x="11995" y="146121"/>
                  </a:lnTo>
                  <a:lnTo>
                    <a:pt x="26388" y="161945"/>
                  </a:lnTo>
                  <a:lnTo>
                    <a:pt x="43314" y="171708"/>
                  </a:lnTo>
                  <a:lnTo>
                    <a:pt x="73700" y="179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6180228" y="4706238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115813" y="0"/>
                  </a:moveTo>
                  <a:lnTo>
                    <a:pt x="61938" y="359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6201285" y="4653596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5589" y="58616"/>
                  </a:lnTo>
                  <a:lnTo>
                    <a:pt x="17958" y="118856"/>
                  </a:lnTo>
                  <a:lnTo>
                    <a:pt x="35149" y="177999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6317098" y="4790466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31586" y="0"/>
                  </a:moveTo>
                  <a:lnTo>
                    <a:pt x="13628" y="538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6359212" y="465359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6404023" y="4810974"/>
              <a:ext cx="92061" cy="179534"/>
            </a:xfrm>
            <a:custGeom>
              <a:avLst/>
              <a:gdLst/>
              <a:ahLst/>
              <a:cxnLst/>
              <a:rect l="0" t="0" r="0" b="0"/>
              <a:pathLst>
                <a:path w="92061" h="179534">
                  <a:moveTo>
                    <a:pt x="92060" y="21606"/>
                  </a:moveTo>
                  <a:lnTo>
                    <a:pt x="80881" y="4839"/>
                  </a:lnTo>
                  <a:lnTo>
                    <a:pt x="74079" y="1069"/>
                  </a:lnTo>
                  <a:lnTo>
                    <a:pt x="57162" y="0"/>
                  </a:lnTo>
                  <a:lnTo>
                    <a:pt x="48907" y="3692"/>
                  </a:lnTo>
                  <a:lnTo>
                    <a:pt x="33496" y="17154"/>
                  </a:lnTo>
                  <a:lnTo>
                    <a:pt x="12945" y="54392"/>
                  </a:lnTo>
                  <a:lnTo>
                    <a:pt x="2458" y="86303"/>
                  </a:lnTo>
                  <a:lnTo>
                    <a:pt x="0" y="123703"/>
                  </a:lnTo>
                  <a:lnTo>
                    <a:pt x="3571" y="146531"/>
                  </a:lnTo>
                  <a:lnTo>
                    <a:pt x="8501" y="155192"/>
                  </a:lnTo>
                  <a:lnTo>
                    <a:pt x="39417" y="179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6493210" y="4874694"/>
              <a:ext cx="115832" cy="181238"/>
            </a:xfrm>
            <a:custGeom>
              <a:avLst/>
              <a:gdLst/>
              <a:ahLst/>
              <a:cxnLst/>
              <a:rect l="0" t="0" r="0" b="0"/>
              <a:pathLst>
                <a:path w="115832" h="181238">
                  <a:moveTo>
                    <a:pt x="66043" y="0"/>
                  </a:moveTo>
                  <a:lnTo>
                    <a:pt x="49276" y="5589"/>
                  </a:lnTo>
                  <a:lnTo>
                    <a:pt x="34805" y="17692"/>
                  </a:lnTo>
                  <a:lnTo>
                    <a:pt x="16623" y="44237"/>
                  </a:lnTo>
                  <a:lnTo>
                    <a:pt x="0" y="84647"/>
                  </a:lnTo>
                  <a:lnTo>
                    <a:pt x="201" y="121527"/>
                  </a:lnTo>
                  <a:lnTo>
                    <a:pt x="13260" y="156501"/>
                  </a:lnTo>
                  <a:lnTo>
                    <a:pt x="28546" y="172111"/>
                  </a:lnTo>
                  <a:lnTo>
                    <a:pt x="37536" y="177912"/>
                  </a:lnTo>
                  <a:lnTo>
                    <a:pt x="56883" y="181237"/>
                  </a:lnTo>
                  <a:lnTo>
                    <a:pt x="66956" y="180486"/>
                  </a:lnTo>
                  <a:lnTo>
                    <a:pt x="84386" y="173413"/>
                  </a:lnTo>
                  <a:lnTo>
                    <a:pt x="92310" y="168251"/>
                  </a:lnTo>
                  <a:lnTo>
                    <a:pt x="104234" y="153157"/>
                  </a:lnTo>
                  <a:lnTo>
                    <a:pt x="112263" y="133580"/>
                  </a:lnTo>
                  <a:lnTo>
                    <a:pt x="115831" y="109282"/>
                  </a:lnTo>
                  <a:lnTo>
                    <a:pt x="111178" y="86004"/>
                  </a:lnTo>
                  <a:lnTo>
                    <a:pt x="95404" y="56288"/>
                  </a:lnTo>
                  <a:lnTo>
                    <a:pt x="5551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4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49600" y="63500"/>
            <a:ext cx="6955663" cy="635647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Oval 2"/>
          <p:cNvSpPr/>
          <p:nvPr/>
        </p:nvSpPr>
        <p:spPr>
          <a:xfrm>
            <a:off x="4444110" y="125298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364860" y="35707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7206360" y="37866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850760" y="33294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206360" y="37739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939660" y="29865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177660" y="28595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498460" y="25674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733160" y="36215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5460" y="38247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600060" y="3469132"/>
            <a:ext cx="42165" cy="42164"/>
          </a:xfrm>
          <a:prstGeom prst="ellipse">
            <a:avLst/>
          </a:prstGeom>
          <a:solidFill>
            <a:srgbClr val="FF0000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4347677" y="1066207"/>
            <a:ext cx="607351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A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81600" y="34290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B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083300" y="26289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C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70700" y="27940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C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654800" y="33020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C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99300" y="35687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C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29500" y="23622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D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27700" y="34925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E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35400" y="36195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F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0000" y="3327400"/>
            <a:ext cx="607314" cy="26161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1100" smtClean="0">
                <a:solidFill>
                  <a:srgbClr val="000000"/>
                </a:solidFill>
                <a:latin typeface="Arial - 15"/>
              </a:rPr>
              <a:t>G</a:t>
            </a:r>
            <a:endParaRPr lang="en-US" sz="1100">
              <a:solidFill>
                <a:srgbClr val="000000"/>
              </a:solidFill>
              <a:latin typeface="Arial - 15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86728" y="440683"/>
            <a:ext cx="2295214" cy="621182"/>
            <a:chOff x="86728" y="440683"/>
            <a:chExt cx="2295214" cy="621182"/>
          </a:xfrm>
        </p:grpSpPr>
        <p:sp>
          <p:nvSpPr>
            <p:cNvPr id="24" name="Freeform 23"/>
            <p:cNvSpPr/>
            <p:nvPr/>
          </p:nvSpPr>
          <p:spPr>
            <a:xfrm>
              <a:off x="167406" y="492185"/>
              <a:ext cx="199844" cy="316996"/>
            </a:xfrm>
            <a:custGeom>
              <a:avLst/>
              <a:gdLst/>
              <a:ahLst/>
              <a:cxnLst/>
              <a:rect l="0" t="0" r="0" b="0"/>
              <a:pathLst>
                <a:path w="199844" h="316996">
                  <a:moveTo>
                    <a:pt x="66721" y="306467"/>
                  </a:moveTo>
                  <a:lnTo>
                    <a:pt x="55542" y="289699"/>
                  </a:lnTo>
                  <a:lnTo>
                    <a:pt x="43845" y="234141"/>
                  </a:lnTo>
                  <a:lnTo>
                    <a:pt x="35113" y="171900"/>
                  </a:lnTo>
                  <a:lnTo>
                    <a:pt x="23909" y="116716"/>
                  </a:lnTo>
                  <a:lnTo>
                    <a:pt x="6968" y="53968"/>
                  </a:lnTo>
                  <a:lnTo>
                    <a:pt x="0" y="27739"/>
                  </a:lnTo>
                  <a:lnTo>
                    <a:pt x="1183" y="17703"/>
                  </a:lnTo>
                  <a:lnTo>
                    <a:pt x="5481" y="9842"/>
                  </a:lnTo>
                  <a:lnTo>
                    <a:pt x="11857" y="3432"/>
                  </a:lnTo>
                  <a:lnTo>
                    <a:pt x="20786" y="329"/>
                  </a:lnTo>
                  <a:lnTo>
                    <a:pt x="43186" y="0"/>
                  </a:lnTo>
                  <a:lnTo>
                    <a:pt x="62500" y="6873"/>
                  </a:lnTo>
                  <a:lnTo>
                    <a:pt x="124672" y="59674"/>
                  </a:lnTo>
                  <a:lnTo>
                    <a:pt x="160186" y="97061"/>
                  </a:lnTo>
                  <a:lnTo>
                    <a:pt x="194890" y="160340"/>
                  </a:lnTo>
                  <a:lnTo>
                    <a:pt x="199843" y="197919"/>
                  </a:lnTo>
                  <a:lnTo>
                    <a:pt x="188598" y="253395"/>
                  </a:lnTo>
                  <a:lnTo>
                    <a:pt x="173152" y="279693"/>
                  </a:lnTo>
                  <a:lnTo>
                    <a:pt x="148169" y="302303"/>
                  </a:lnTo>
                  <a:lnTo>
                    <a:pt x="125537" y="310466"/>
                  </a:lnTo>
                  <a:lnTo>
                    <a:pt x="66721" y="31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6983" y="602548"/>
              <a:ext cx="117329" cy="192029"/>
            </a:xfrm>
            <a:custGeom>
              <a:avLst/>
              <a:gdLst/>
              <a:ahLst/>
              <a:cxnLst/>
              <a:rect l="0" t="0" r="0" b="0"/>
              <a:pathLst>
                <a:path w="117329" h="192029">
                  <a:moveTo>
                    <a:pt x="37714" y="101347"/>
                  </a:moveTo>
                  <a:lnTo>
                    <a:pt x="90419" y="82219"/>
                  </a:lnTo>
                  <a:lnTo>
                    <a:pt x="106372" y="71009"/>
                  </a:lnTo>
                  <a:lnTo>
                    <a:pt x="115022" y="48869"/>
                  </a:lnTo>
                  <a:lnTo>
                    <a:pt x="117328" y="34777"/>
                  </a:lnTo>
                  <a:lnTo>
                    <a:pt x="115357" y="24211"/>
                  </a:lnTo>
                  <a:lnTo>
                    <a:pt x="110533" y="15998"/>
                  </a:lnTo>
                  <a:lnTo>
                    <a:pt x="103807" y="9353"/>
                  </a:lnTo>
                  <a:lnTo>
                    <a:pt x="83856" y="1969"/>
                  </a:lnTo>
                  <a:lnTo>
                    <a:pt x="71985" y="0"/>
                  </a:lnTo>
                  <a:lnTo>
                    <a:pt x="49436" y="4052"/>
                  </a:lnTo>
                  <a:lnTo>
                    <a:pt x="20130" y="19487"/>
                  </a:lnTo>
                  <a:lnTo>
                    <a:pt x="11953" y="25716"/>
                  </a:lnTo>
                  <a:lnTo>
                    <a:pt x="2868" y="48236"/>
                  </a:lnTo>
                  <a:lnTo>
                    <a:pt x="0" y="75403"/>
                  </a:lnTo>
                  <a:lnTo>
                    <a:pt x="10679" y="132289"/>
                  </a:lnTo>
                  <a:lnTo>
                    <a:pt x="26064" y="158738"/>
                  </a:lnTo>
                  <a:lnTo>
                    <a:pt x="45440" y="181393"/>
                  </a:lnTo>
                  <a:lnTo>
                    <a:pt x="65324" y="189566"/>
                  </a:lnTo>
                  <a:lnTo>
                    <a:pt x="85080" y="192028"/>
                  </a:lnTo>
                  <a:lnTo>
                    <a:pt x="90348" y="191047"/>
                  </a:lnTo>
                  <a:lnTo>
                    <a:pt x="100885" y="185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4983" y="646801"/>
              <a:ext cx="176098" cy="151852"/>
            </a:xfrm>
            <a:custGeom>
              <a:avLst/>
              <a:gdLst/>
              <a:ahLst/>
              <a:cxnLst/>
              <a:rect l="0" t="0" r="0" b="0"/>
              <a:pathLst>
                <a:path w="176098" h="151852">
                  <a:moveTo>
                    <a:pt x="70812" y="88680"/>
                  </a:moveTo>
                  <a:lnTo>
                    <a:pt x="81991" y="71912"/>
                  </a:lnTo>
                  <a:lnTo>
                    <a:pt x="84359" y="54321"/>
                  </a:lnTo>
                  <a:lnTo>
                    <a:pt x="76348" y="14433"/>
                  </a:lnTo>
                  <a:lnTo>
                    <a:pt x="69823" y="7596"/>
                  </a:lnTo>
                  <a:lnTo>
                    <a:pt x="50096" y="0"/>
                  </a:lnTo>
                  <a:lnTo>
                    <a:pt x="40624" y="1484"/>
                  </a:lnTo>
                  <a:lnTo>
                    <a:pt x="23860" y="12492"/>
                  </a:lnTo>
                  <a:lnTo>
                    <a:pt x="6858" y="38420"/>
                  </a:lnTo>
                  <a:lnTo>
                    <a:pt x="0" y="73918"/>
                  </a:lnTo>
                  <a:lnTo>
                    <a:pt x="3558" y="114072"/>
                  </a:lnTo>
                  <a:lnTo>
                    <a:pt x="8428" y="124325"/>
                  </a:lnTo>
                  <a:lnTo>
                    <a:pt x="23199" y="138837"/>
                  </a:lnTo>
                  <a:lnTo>
                    <a:pt x="32051" y="142005"/>
                  </a:lnTo>
                  <a:lnTo>
                    <a:pt x="51245" y="142406"/>
                  </a:lnTo>
                  <a:lnTo>
                    <a:pt x="68355" y="135565"/>
                  </a:lnTo>
                  <a:lnTo>
                    <a:pt x="76193" y="130465"/>
                  </a:lnTo>
                  <a:lnTo>
                    <a:pt x="81419" y="121216"/>
                  </a:lnTo>
                  <a:lnTo>
                    <a:pt x="87225" y="95341"/>
                  </a:lnTo>
                  <a:lnTo>
                    <a:pt x="89943" y="90781"/>
                  </a:lnTo>
                  <a:lnTo>
                    <a:pt x="92925" y="92420"/>
                  </a:lnTo>
                  <a:lnTo>
                    <a:pt x="111705" y="123084"/>
                  </a:lnTo>
                  <a:lnTo>
                    <a:pt x="127591" y="136336"/>
                  </a:lnTo>
                  <a:lnTo>
                    <a:pt x="145180" y="144955"/>
                  </a:lnTo>
                  <a:lnTo>
                    <a:pt x="176097" y="151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0023" y="482797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3120" y="59358"/>
                  </a:lnTo>
                  <a:lnTo>
                    <a:pt x="14655" y="121299"/>
                  </a:lnTo>
                  <a:lnTo>
                    <a:pt x="24749" y="180610"/>
                  </a:lnTo>
                  <a:lnTo>
                    <a:pt x="35149" y="231459"/>
                  </a:lnTo>
                  <a:lnTo>
                    <a:pt x="49144" y="288222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6852" y="64072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0664" y="0"/>
                  </a:lnTo>
                  <a:lnTo>
                    <a:pt x="39772" y="0"/>
                  </a:lnTo>
                  <a:lnTo>
                    <a:pt x="2040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5308" y="440683"/>
              <a:ext cx="178986" cy="389555"/>
            </a:xfrm>
            <a:custGeom>
              <a:avLst/>
              <a:gdLst/>
              <a:ahLst/>
              <a:cxnLst/>
              <a:rect l="0" t="0" r="0" b="0"/>
              <a:pathLst>
                <a:path w="178986" h="389555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25055" y="142405"/>
                  </a:lnTo>
                  <a:lnTo>
                    <a:pt x="37531" y="199315"/>
                  </a:lnTo>
                  <a:lnTo>
                    <a:pt x="44329" y="258216"/>
                  </a:lnTo>
                  <a:lnTo>
                    <a:pt x="58784" y="316367"/>
                  </a:lnTo>
                  <a:lnTo>
                    <a:pt x="61871" y="345122"/>
                  </a:lnTo>
                  <a:lnTo>
                    <a:pt x="68589" y="304097"/>
                  </a:lnTo>
                  <a:lnTo>
                    <a:pt x="83364" y="278966"/>
                  </a:lnTo>
                  <a:lnTo>
                    <a:pt x="90671" y="274884"/>
                  </a:lnTo>
                  <a:lnTo>
                    <a:pt x="108149" y="273469"/>
                  </a:lnTo>
                  <a:lnTo>
                    <a:pt x="124495" y="279859"/>
                  </a:lnTo>
                  <a:lnTo>
                    <a:pt x="132130" y="284839"/>
                  </a:lnTo>
                  <a:lnTo>
                    <a:pt x="143732" y="299730"/>
                  </a:lnTo>
                  <a:lnTo>
                    <a:pt x="168134" y="358402"/>
                  </a:lnTo>
                  <a:lnTo>
                    <a:pt x="17898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44863" y="451211"/>
              <a:ext cx="200042" cy="331904"/>
            </a:xfrm>
            <a:custGeom>
              <a:avLst/>
              <a:gdLst/>
              <a:ahLst/>
              <a:cxnLst/>
              <a:rect l="0" t="0" r="0" b="0"/>
              <a:pathLst>
                <a:path w="200042" h="331904">
                  <a:moveTo>
                    <a:pt x="0" y="42114"/>
                  </a:moveTo>
                  <a:lnTo>
                    <a:pt x="14654" y="97255"/>
                  </a:lnTo>
                  <a:lnTo>
                    <a:pt x="28197" y="160285"/>
                  </a:lnTo>
                  <a:lnTo>
                    <a:pt x="45257" y="208956"/>
                  </a:lnTo>
                  <a:lnTo>
                    <a:pt x="70387" y="271406"/>
                  </a:lnTo>
                  <a:lnTo>
                    <a:pt x="95488" y="320377"/>
                  </a:lnTo>
                  <a:lnTo>
                    <a:pt x="102263" y="329398"/>
                  </a:lnTo>
                  <a:lnTo>
                    <a:pt x="110289" y="331903"/>
                  </a:lnTo>
                  <a:lnTo>
                    <a:pt x="119150" y="330063"/>
                  </a:lnTo>
                  <a:lnTo>
                    <a:pt x="128566" y="325327"/>
                  </a:lnTo>
                  <a:lnTo>
                    <a:pt x="142148" y="304467"/>
                  </a:lnTo>
                  <a:lnTo>
                    <a:pt x="153252" y="262958"/>
                  </a:lnTo>
                  <a:lnTo>
                    <a:pt x="162593" y="207011"/>
                  </a:lnTo>
                  <a:lnTo>
                    <a:pt x="172308" y="159343"/>
                  </a:lnTo>
                  <a:lnTo>
                    <a:pt x="177006" y="108174"/>
                  </a:lnTo>
                  <a:lnTo>
                    <a:pt x="186999" y="5529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72631" y="632676"/>
              <a:ext cx="161787" cy="164559"/>
            </a:xfrm>
            <a:custGeom>
              <a:avLst/>
              <a:gdLst/>
              <a:ahLst/>
              <a:cxnLst/>
              <a:rect l="0" t="0" r="0" b="0"/>
              <a:pathLst>
                <a:path w="161787" h="164559">
                  <a:moveTo>
                    <a:pt x="67030" y="81748"/>
                  </a:moveTo>
                  <a:lnTo>
                    <a:pt x="73095" y="49296"/>
                  </a:lnTo>
                  <a:lnTo>
                    <a:pt x="70505" y="28720"/>
                  </a:lnTo>
                  <a:lnTo>
                    <a:pt x="62335" y="10997"/>
                  </a:lnTo>
                  <a:lnTo>
                    <a:pt x="56881" y="2995"/>
                  </a:lnTo>
                  <a:lnTo>
                    <a:pt x="49735" y="0"/>
                  </a:lnTo>
                  <a:lnTo>
                    <a:pt x="41462" y="343"/>
                  </a:lnTo>
                  <a:lnTo>
                    <a:pt x="32437" y="2912"/>
                  </a:lnTo>
                  <a:lnTo>
                    <a:pt x="25251" y="8133"/>
                  </a:lnTo>
                  <a:lnTo>
                    <a:pt x="14146" y="23294"/>
                  </a:lnTo>
                  <a:lnTo>
                    <a:pt x="1318" y="51560"/>
                  </a:lnTo>
                  <a:lnTo>
                    <a:pt x="0" y="74960"/>
                  </a:lnTo>
                  <a:lnTo>
                    <a:pt x="8686" y="122521"/>
                  </a:lnTo>
                  <a:lnTo>
                    <a:pt x="23876" y="155050"/>
                  </a:lnTo>
                  <a:lnTo>
                    <a:pt x="31242" y="161032"/>
                  </a:lnTo>
                  <a:lnTo>
                    <a:pt x="39661" y="163850"/>
                  </a:lnTo>
                  <a:lnTo>
                    <a:pt x="48784" y="164558"/>
                  </a:lnTo>
                  <a:lnTo>
                    <a:pt x="56036" y="161521"/>
                  </a:lnTo>
                  <a:lnTo>
                    <a:pt x="67213" y="148788"/>
                  </a:lnTo>
                  <a:lnTo>
                    <a:pt x="80082" y="116300"/>
                  </a:lnTo>
                  <a:lnTo>
                    <a:pt x="81409" y="93595"/>
                  </a:lnTo>
                  <a:lnTo>
                    <a:pt x="72000" y="47996"/>
                  </a:lnTo>
                  <a:lnTo>
                    <a:pt x="82184" y="84005"/>
                  </a:lnTo>
                  <a:lnTo>
                    <a:pt x="97516" y="108413"/>
                  </a:lnTo>
                  <a:lnTo>
                    <a:pt x="113334" y="120115"/>
                  </a:lnTo>
                  <a:lnTo>
                    <a:pt x="122466" y="124874"/>
                  </a:lnTo>
                  <a:lnTo>
                    <a:pt x="138851" y="127041"/>
                  </a:lnTo>
                  <a:lnTo>
                    <a:pt x="161786" y="123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28351" y="472268"/>
              <a:ext cx="48181" cy="336913"/>
            </a:xfrm>
            <a:custGeom>
              <a:avLst/>
              <a:gdLst/>
              <a:ahLst/>
              <a:cxnLst/>
              <a:rect l="0" t="0" r="0" b="0"/>
              <a:pathLst>
                <a:path w="48181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35008"/>
                  </a:lnTo>
                  <a:lnTo>
                    <a:pt x="15041" y="184672"/>
                  </a:lnTo>
                  <a:lnTo>
                    <a:pt x="21723" y="238252"/>
                  </a:lnTo>
                  <a:lnTo>
                    <a:pt x="34462" y="291947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18645" y="482797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11453" y="59358"/>
                  </a:lnTo>
                  <a:lnTo>
                    <a:pt x="20962" y="122547"/>
                  </a:lnTo>
                  <a:lnTo>
                    <a:pt x="29956" y="184074"/>
                  </a:lnTo>
                  <a:lnTo>
                    <a:pt x="38499" y="232892"/>
                  </a:lnTo>
                  <a:lnTo>
                    <a:pt x="44520" y="290195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13402" y="630018"/>
              <a:ext cx="94757" cy="189692"/>
            </a:xfrm>
            <a:custGeom>
              <a:avLst/>
              <a:gdLst/>
              <a:ahLst/>
              <a:cxnLst/>
              <a:rect l="0" t="0" r="0" b="0"/>
              <a:pathLst>
                <a:path w="94757" h="189692">
                  <a:moveTo>
                    <a:pt x="0" y="126520"/>
                  </a:moveTo>
                  <a:lnTo>
                    <a:pt x="55087" y="77022"/>
                  </a:lnTo>
                  <a:lnTo>
                    <a:pt x="79363" y="56222"/>
                  </a:lnTo>
                  <a:lnTo>
                    <a:pt x="83324" y="46899"/>
                  </a:lnTo>
                  <a:lnTo>
                    <a:pt x="84606" y="24062"/>
                  </a:lnTo>
                  <a:lnTo>
                    <a:pt x="80970" y="14931"/>
                  </a:lnTo>
                  <a:lnTo>
                    <a:pt x="67572" y="1666"/>
                  </a:lnTo>
                  <a:lnTo>
                    <a:pt x="59086" y="0"/>
                  </a:lnTo>
                  <a:lnTo>
                    <a:pt x="40298" y="4388"/>
                  </a:lnTo>
                  <a:lnTo>
                    <a:pt x="32714" y="10004"/>
                  </a:lnTo>
                  <a:lnTo>
                    <a:pt x="21169" y="25602"/>
                  </a:lnTo>
                  <a:lnTo>
                    <a:pt x="13681" y="59703"/>
                  </a:lnTo>
                  <a:lnTo>
                    <a:pt x="12321" y="111978"/>
                  </a:lnTo>
                  <a:lnTo>
                    <a:pt x="16394" y="135265"/>
                  </a:lnTo>
                  <a:lnTo>
                    <a:pt x="28343" y="154193"/>
                  </a:lnTo>
                  <a:lnTo>
                    <a:pt x="45352" y="169235"/>
                  </a:lnTo>
                  <a:lnTo>
                    <a:pt x="78628" y="185304"/>
                  </a:lnTo>
                  <a:lnTo>
                    <a:pt x="94756" y="189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50272" y="661781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50272" y="619667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10701" y="26387"/>
                  </a:lnTo>
                  <a:lnTo>
                    <a:pt x="92014" y="81685"/>
                  </a:lnTo>
                  <a:lnTo>
                    <a:pt x="71728" y="142738"/>
                  </a:lnTo>
                  <a:lnTo>
                    <a:pt x="52845" y="199428"/>
                  </a:lnTo>
                  <a:lnTo>
                    <a:pt x="42174" y="243924"/>
                  </a:lnTo>
                  <a:lnTo>
                    <a:pt x="31603" y="305851"/>
                  </a:lnTo>
                  <a:lnTo>
                    <a:pt x="21062" y="359294"/>
                  </a:lnTo>
                  <a:lnTo>
                    <a:pt x="7020" y="41438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728" y="714424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55599" y="61966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1929" y="1995018"/>
            <a:ext cx="2587510" cy="937037"/>
            <a:chOff x="101929" y="1995018"/>
            <a:chExt cx="2587510" cy="937037"/>
          </a:xfrm>
        </p:grpSpPr>
        <p:grpSp>
          <p:nvGrpSpPr>
            <p:cNvPr id="75" name="Group 74"/>
            <p:cNvGrpSpPr/>
            <p:nvPr/>
          </p:nvGrpSpPr>
          <p:grpSpPr>
            <a:xfrm>
              <a:off x="101929" y="1995018"/>
              <a:ext cx="2570467" cy="937037"/>
              <a:chOff x="101929" y="1995018"/>
              <a:chExt cx="2570467" cy="937037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135028" y="2109858"/>
                <a:ext cx="221099" cy="432643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432643">
                    <a:moveTo>
                      <a:pt x="0" y="432642"/>
                    </a:moveTo>
                    <a:lnTo>
                      <a:pt x="0" y="374025"/>
                    </a:lnTo>
                    <a:lnTo>
                      <a:pt x="5589" y="328057"/>
                    </a:lnTo>
                    <a:lnTo>
                      <a:pt x="14654" y="271802"/>
                    </a:lnTo>
                    <a:lnTo>
                      <a:pt x="19159" y="210681"/>
                    </a:lnTo>
                    <a:lnTo>
                      <a:pt x="26084" y="159295"/>
                    </a:lnTo>
                    <a:lnTo>
                      <a:pt x="31668" y="101181"/>
                    </a:lnTo>
                    <a:lnTo>
                      <a:pt x="36691" y="77096"/>
                    </a:lnTo>
                    <a:lnTo>
                      <a:pt x="39669" y="73949"/>
                    </a:lnTo>
                    <a:lnTo>
                      <a:pt x="42823" y="76530"/>
                    </a:lnTo>
                    <a:lnTo>
                      <a:pt x="63233" y="136736"/>
                    </a:lnTo>
                    <a:lnTo>
                      <a:pt x="82810" y="179739"/>
                    </a:lnTo>
                    <a:lnTo>
                      <a:pt x="102395" y="205890"/>
                    </a:lnTo>
                    <a:lnTo>
                      <a:pt x="110377" y="210114"/>
                    </a:lnTo>
                    <a:lnTo>
                      <a:pt x="128605" y="211688"/>
                    </a:lnTo>
                    <a:lnTo>
                      <a:pt x="136039" y="208130"/>
                    </a:lnTo>
                    <a:lnTo>
                      <a:pt x="147419" y="194819"/>
                    </a:lnTo>
                    <a:lnTo>
                      <a:pt x="167996" y="136104"/>
                    </a:lnTo>
                    <a:lnTo>
                      <a:pt x="176814" y="81348"/>
                    </a:lnTo>
                    <a:lnTo>
                      <a:pt x="177385" y="26642"/>
                    </a:lnTo>
                    <a:lnTo>
                      <a:pt x="172791" y="0"/>
                    </a:lnTo>
                    <a:lnTo>
                      <a:pt x="176629" y="19273"/>
                    </a:lnTo>
                    <a:lnTo>
                      <a:pt x="181638" y="80714"/>
                    </a:lnTo>
                    <a:lnTo>
                      <a:pt x="187179" y="139634"/>
                    </a:lnTo>
                    <a:lnTo>
                      <a:pt x="191941" y="192187"/>
                    </a:lnTo>
                    <a:lnTo>
                      <a:pt x="198441" y="252564"/>
                    </a:lnTo>
                    <a:lnTo>
                      <a:pt x="208130" y="312410"/>
                    </a:lnTo>
                    <a:lnTo>
                      <a:pt x="218190" y="363052"/>
                    </a:lnTo>
                    <a:lnTo>
                      <a:pt x="221098" y="39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440354" y="2384573"/>
                <a:ext cx="10529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7">
                    <a:moveTo>
                      <a:pt x="0" y="0"/>
                    </a:moveTo>
                    <a:lnTo>
                      <a:pt x="3119" y="42692"/>
                    </a:lnTo>
                    <a:lnTo>
                      <a:pt x="10528" y="947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440354" y="222664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545361" y="2279288"/>
                <a:ext cx="85176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85176" h="157928">
                    <a:moveTo>
                      <a:pt x="52920" y="0"/>
                    </a:moveTo>
                    <a:lnTo>
                      <a:pt x="21638" y="9575"/>
                    </a:lnTo>
                    <a:lnTo>
                      <a:pt x="5482" y="20243"/>
                    </a:lnTo>
                    <a:lnTo>
                      <a:pt x="1408" y="27533"/>
                    </a:lnTo>
                    <a:lnTo>
                      <a:pt x="0" y="44992"/>
                    </a:lnTo>
                    <a:lnTo>
                      <a:pt x="6394" y="61330"/>
                    </a:lnTo>
                    <a:lnTo>
                      <a:pt x="11374" y="68963"/>
                    </a:lnTo>
                    <a:lnTo>
                      <a:pt x="29386" y="80563"/>
                    </a:lnTo>
                    <a:lnTo>
                      <a:pt x="59595" y="96790"/>
                    </a:lnTo>
                    <a:lnTo>
                      <a:pt x="74604" y="110868"/>
                    </a:lnTo>
                    <a:lnTo>
                      <a:pt x="85175" y="128823"/>
                    </a:lnTo>
                    <a:lnTo>
                      <a:pt x="84952" y="136185"/>
                    </a:lnTo>
                    <a:lnTo>
                      <a:pt x="81294" y="142262"/>
                    </a:lnTo>
                    <a:lnTo>
                      <a:pt x="75345" y="147484"/>
                    </a:lnTo>
                    <a:lnTo>
                      <a:pt x="56258" y="153286"/>
                    </a:lnTo>
                    <a:lnTo>
                      <a:pt x="21335" y="1579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690671" y="2247702"/>
                <a:ext cx="70186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70186" h="189514">
                    <a:moveTo>
                      <a:pt x="44481" y="0"/>
                    </a:moveTo>
                    <a:lnTo>
                      <a:pt x="9734" y="37087"/>
                    </a:lnTo>
                    <a:lnTo>
                      <a:pt x="572" y="55088"/>
                    </a:lnTo>
                    <a:lnTo>
                      <a:pt x="0" y="63631"/>
                    </a:lnTo>
                    <a:lnTo>
                      <a:pt x="5605" y="79363"/>
                    </a:lnTo>
                    <a:lnTo>
                      <a:pt x="19014" y="91035"/>
                    </a:lnTo>
                    <a:lnTo>
                      <a:pt x="56218" y="113649"/>
                    </a:lnTo>
                    <a:lnTo>
                      <a:pt x="62834" y="122559"/>
                    </a:lnTo>
                    <a:lnTo>
                      <a:pt x="70185" y="144938"/>
                    </a:lnTo>
                    <a:lnTo>
                      <a:pt x="69806" y="155117"/>
                    </a:lnTo>
                    <a:lnTo>
                      <a:pt x="63145" y="172666"/>
                    </a:lnTo>
                    <a:lnTo>
                      <a:pt x="58094" y="178282"/>
                    </a:lnTo>
                    <a:lnTo>
                      <a:pt x="33952" y="1895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773739" y="2268759"/>
                <a:ext cx="114122" cy="139340"/>
              </a:xfrm>
              <a:custGeom>
                <a:avLst/>
                <a:gdLst/>
                <a:ahLst/>
                <a:cxnLst/>
                <a:rect l="0" t="0" r="0" b="0"/>
                <a:pathLst>
                  <a:path w="114122" h="139340">
                    <a:moveTo>
                      <a:pt x="45641" y="0"/>
                    </a:moveTo>
                    <a:lnTo>
                      <a:pt x="10894" y="37087"/>
                    </a:lnTo>
                    <a:lnTo>
                      <a:pt x="1732" y="55087"/>
                    </a:lnTo>
                    <a:lnTo>
                      <a:pt x="0" y="74786"/>
                    </a:lnTo>
                    <a:lnTo>
                      <a:pt x="8419" y="116028"/>
                    </a:lnTo>
                    <a:lnTo>
                      <a:pt x="14977" y="124145"/>
                    </a:lnTo>
                    <a:lnTo>
                      <a:pt x="34742" y="136284"/>
                    </a:lnTo>
                    <a:lnTo>
                      <a:pt x="59124" y="139339"/>
                    </a:lnTo>
                    <a:lnTo>
                      <a:pt x="83219" y="135628"/>
                    </a:lnTo>
                    <a:lnTo>
                      <a:pt x="101727" y="126180"/>
                    </a:lnTo>
                    <a:lnTo>
                      <a:pt x="107598" y="118045"/>
                    </a:lnTo>
                    <a:lnTo>
                      <a:pt x="114121" y="96528"/>
                    </a:lnTo>
                    <a:lnTo>
                      <a:pt x="113521" y="86579"/>
                    </a:lnTo>
                    <a:lnTo>
                      <a:pt x="106616" y="69285"/>
                    </a:lnTo>
                    <a:lnTo>
                      <a:pt x="77226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920102" y="2268759"/>
                <a:ext cx="91563" cy="114563"/>
              </a:xfrm>
              <a:custGeom>
                <a:avLst/>
                <a:gdLst/>
                <a:ahLst/>
                <a:cxnLst/>
                <a:rect l="0" t="0" r="0" b="0"/>
                <a:pathLst>
                  <a:path w="91563" h="114563">
                    <a:moveTo>
                      <a:pt x="15091" y="0"/>
                    </a:moveTo>
                    <a:lnTo>
                      <a:pt x="437" y="43963"/>
                    </a:lnTo>
                    <a:lnTo>
                      <a:pt x="0" y="63993"/>
                    </a:lnTo>
                    <a:lnTo>
                      <a:pt x="4874" y="84593"/>
                    </a:lnTo>
                    <a:lnTo>
                      <a:pt x="14840" y="105448"/>
                    </a:lnTo>
                    <a:lnTo>
                      <a:pt x="23113" y="111243"/>
                    </a:lnTo>
                    <a:lnTo>
                      <a:pt x="44783" y="114562"/>
                    </a:lnTo>
                    <a:lnTo>
                      <a:pt x="63772" y="109018"/>
                    </a:lnTo>
                    <a:lnTo>
                      <a:pt x="72112" y="104264"/>
                    </a:lnTo>
                    <a:lnTo>
                      <a:pt x="84497" y="86504"/>
                    </a:lnTo>
                    <a:lnTo>
                      <a:pt x="91562" y="64183"/>
                    </a:lnTo>
                    <a:lnTo>
                      <a:pt x="88791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1051007" y="2247702"/>
                <a:ext cx="105286" cy="13928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39287">
                    <a:moveTo>
                      <a:pt x="0" y="52643"/>
                    </a:moveTo>
                    <a:lnTo>
                      <a:pt x="17958" y="116070"/>
                    </a:lnTo>
                    <a:lnTo>
                      <a:pt x="24749" y="136985"/>
                    </a:lnTo>
                    <a:lnTo>
                      <a:pt x="27028" y="139286"/>
                    </a:lnTo>
                    <a:lnTo>
                      <a:pt x="28547" y="136142"/>
                    </a:lnTo>
                    <a:lnTo>
                      <a:pt x="29065" y="121339"/>
                    </a:lnTo>
                    <a:lnTo>
                      <a:pt x="22342" y="67452"/>
                    </a:lnTo>
                    <a:lnTo>
                      <a:pt x="27027" y="32854"/>
                    </a:lnTo>
                    <a:lnTo>
                      <a:pt x="32056" y="24242"/>
                    </a:lnTo>
                    <a:lnTo>
                      <a:pt x="47002" y="11554"/>
                    </a:lnTo>
                    <a:lnTo>
                      <a:pt x="68463" y="5136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1202868" y="2279288"/>
                <a:ext cx="6067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94757">
                    <a:moveTo>
                      <a:pt x="6066" y="0"/>
                    </a:moveTo>
                    <a:lnTo>
                      <a:pt x="0" y="32452"/>
                    </a:lnTo>
                    <a:lnTo>
                      <a:pt x="6066" y="947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1198406" y="215294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261577" y="1995018"/>
                <a:ext cx="115814" cy="57906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579069">
                    <a:moveTo>
                      <a:pt x="115813" y="0"/>
                    </a:moveTo>
                    <a:lnTo>
                      <a:pt x="101159" y="53028"/>
                    </a:lnTo>
                    <a:lnTo>
                      <a:pt x="91064" y="101110"/>
                    </a:lnTo>
                    <a:lnTo>
                      <a:pt x="80664" y="148632"/>
                    </a:lnTo>
                    <a:lnTo>
                      <a:pt x="70174" y="209116"/>
                    </a:lnTo>
                    <a:lnTo>
                      <a:pt x="59656" y="262132"/>
                    </a:lnTo>
                    <a:lnTo>
                      <a:pt x="52858" y="321967"/>
                    </a:lnTo>
                    <a:lnTo>
                      <a:pt x="41463" y="375727"/>
                    </a:lnTo>
                    <a:lnTo>
                      <a:pt x="24481" y="434744"/>
                    </a:lnTo>
                    <a:lnTo>
                      <a:pt x="14012" y="487172"/>
                    </a:lnTo>
                    <a:lnTo>
                      <a:pt x="3114" y="548524"/>
                    </a:lnTo>
                    <a:lnTo>
                      <a:pt x="0" y="57906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1408976" y="2111908"/>
                <a:ext cx="136871" cy="283194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83194">
                    <a:moveTo>
                      <a:pt x="0" y="283193"/>
                    </a:moveTo>
                    <a:lnTo>
                      <a:pt x="3119" y="225929"/>
                    </a:lnTo>
                    <a:lnTo>
                      <a:pt x="8333" y="176539"/>
                    </a:lnTo>
                    <a:lnTo>
                      <a:pt x="9878" y="127979"/>
                    </a:lnTo>
                    <a:lnTo>
                      <a:pt x="10400" y="69650"/>
                    </a:lnTo>
                    <a:lnTo>
                      <a:pt x="12782" y="64792"/>
                    </a:lnTo>
                    <a:lnTo>
                      <a:pt x="16710" y="66233"/>
                    </a:lnTo>
                    <a:lnTo>
                      <a:pt x="26144" y="79141"/>
                    </a:lnTo>
                    <a:lnTo>
                      <a:pt x="50958" y="120535"/>
                    </a:lnTo>
                    <a:lnTo>
                      <a:pt x="57369" y="123282"/>
                    </a:lnTo>
                    <a:lnTo>
                      <a:pt x="63982" y="122773"/>
                    </a:lnTo>
                    <a:lnTo>
                      <a:pt x="77569" y="115969"/>
                    </a:lnTo>
                    <a:lnTo>
                      <a:pt x="91407" y="105146"/>
                    </a:lnTo>
                    <a:lnTo>
                      <a:pt x="102236" y="86298"/>
                    </a:lnTo>
                    <a:lnTo>
                      <a:pt x="121261" y="29754"/>
                    </a:lnTo>
                    <a:lnTo>
                      <a:pt x="124836" y="0"/>
                    </a:lnTo>
                    <a:lnTo>
                      <a:pt x="125673" y="7981"/>
                    </a:lnTo>
                    <a:lnTo>
                      <a:pt x="126210" y="59638"/>
                    </a:lnTo>
                    <a:lnTo>
                      <a:pt x="126303" y="109070"/>
                    </a:lnTo>
                    <a:lnTo>
                      <a:pt x="127500" y="159591"/>
                    </a:lnTo>
                    <a:lnTo>
                      <a:pt x="134673" y="209818"/>
                    </a:lnTo>
                    <a:lnTo>
                      <a:pt x="136870" y="23055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621691" y="2268759"/>
                <a:ext cx="8384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8384" h="84229">
                    <a:moveTo>
                      <a:pt x="8383" y="0"/>
                    </a:moveTo>
                    <a:lnTo>
                      <a:pt x="50" y="37478"/>
                    </a:lnTo>
                    <a:lnTo>
                      <a:pt x="0" y="58771"/>
                    </a:lnTo>
                    <a:lnTo>
                      <a:pt x="8383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1609017" y="213188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701407" y="2174003"/>
                <a:ext cx="77042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77042" h="189514">
                    <a:moveTo>
                      <a:pt x="44481" y="0"/>
                    </a:moveTo>
                    <a:lnTo>
                      <a:pt x="9734" y="37086"/>
                    </a:lnTo>
                    <a:lnTo>
                      <a:pt x="572" y="55087"/>
                    </a:lnTo>
                    <a:lnTo>
                      <a:pt x="0" y="63631"/>
                    </a:lnTo>
                    <a:lnTo>
                      <a:pt x="5604" y="79363"/>
                    </a:lnTo>
                    <a:lnTo>
                      <a:pt x="27503" y="101374"/>
                    </a:lnTo>
                    <a:lnTo>
                      <a:pt x="64004" y="123706"/>
                    </a:lnTo>
                    <a:lnTo>
                      <a:pt x="75774" y="140378"/>
                    </a:lnTo>
                    <a:lnTo>
                      <a:pt x="77041" y="149737"/>
                    </a:lnTo>
                    <a:lnTo>
                      <a:pt x="72210" y="169495"/>
                    </a:lnTo>
                    <a:lnTo>
                      <a:pt x="67646" y="176168"/>
                    </a:lnTo>
                    <a:lnTo>
                      <a:pt x="62264" y="180616"/>
                    </a:lnTo>
                    <a:lnTo>
                      <a:pt x="44481" y="1895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1828971" y="2163474"/>
                <a:ext cx="66506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66506" h="200043">
                    <a:moveTo>
                      <a:pt x="32730" y="0"/>
                    </a:moveTo>
                    <a:lnTo>
                      <a:pt x="3422" y="29309"/>
                    </a:lnTo>
                    <a:lnTo>
                      <a:pt x="323" y="37087"/>
                    </a:lnTo>
                    <a:lnTo>
                      <a:pt x="0" y="55087"/>
                    </a:lnTo>
                    <a:lnTo>
                      <a:pt x="6875" y="71667"/>
                    </a:lnTo>
                    <a:lnTo>
                      <a:pt x="56350" y="130942"/>
                    </a:lnTo>
                    <a:lnTo>
                      <a:pt x="65845" y="149444"/>
                    </a:lnTo>
                    <a:lnTo>
                      <a:pt x="66505" y="158121"/>
                    </a:lnTo>
                    <a:lnTo>
                      <a:pt x="60999" y="174001"/>
                    </a:lnTo>
                    <a:lnTo>
                      <a:pt x="47634" y="185738"/>
                    </a:lnTo>
                    <a:lnTo>
                      <a:pt x="22202" y="2000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1956458" y="2216117"/>
                <a:ext cx="1052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86">
                    <a:moveTo>
                      <a:pt x="0" y="0"/>
                    </a:moveTo>
                    <a:lnTo>
                      <a:pt x="5589" y="58617"/>
                    </a:lnTo>
                    <a:lnTo>
                      <a:pt x="10528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1935401" y="208977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2021531" y="2152946"/>
                <a:ext cx="92588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92588" h="200042">
                    <a:moveTo>
                      <a:pt x="61269" y="0"/>
                    </a:moveTo>
                    <a:lnTo>
                      <a:pt x="43288" y="15641"/>
                    </a:lnTo>
                    <a:lnTo>
                      <a:pt x="2705" y="40433"/>
                    </a:lnTo>
                    <a:lnTo>
                      <a:pt x="0" y="46842"/>
                    </a:lnTo>
                    <a:lnTo>
                      <a:pt x="536" y="53455"/>
                    </a:lnTo>
                    <a:lnTo>
                      <a:pt x="7370" y="67041"/>
                    </a:lnTo>
                    <a:lnTo>
                      <a:pt x="52632" y="116062"/>
                    </a:lnTo>
                    <a:lnTo>
                      <a:pt x="80547" y="140583"/>
                    </a:lnTo>
                    <a:lnTo>
                      <a:pt x="92453" y="159577"/>
                    </a:lnTo>
                    <a:lnTo>
                      <a:pt x="92587" y="167216"/>
                    </a:lnTo>
                    <a:lnTo>
                      <a:pt x="89167" y="173478"/>
                    </a:lnTo>
                    <a:lnTo>
                      <a:pt x="61269" y="2000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2165059" y="2174003"/>
                <a:ext cx="5513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55139" h="168457">
                    <a:moveTo>
                      <a:pt x="33554" y="0"/>
                    </a:moveTo>
                    <a:lnTo>
                      <a:pt x="16786" y="11178"/>
                    </a:lnTo>
                    <a:lnTo>
                      <a:pt x="5435" y="26025"/>
                    </a:lnTo>
                    <a:lnTo>
                      <a:pt x="770" y="34897"/>
                    </a:lnTo>
                    <a:lnTo>
                      <a:pt x="0" y="43152"/>
                    </a:lnTo>
                    <a:lnTo>
                      <a:pt x="5383" y="58563"/>
                    </a:lnTo>
                    <a:lnTo>
                      <a:pt x="50246" y="101679"/>
                    </a:lnTo>
                    <a:lnTo>
                      <a:pt x="54041" y="109900"/>
                    </a:lnTo>
                    <a:lnTo>
                      <a:pt x="55138" y="128393"/>
                    </a:lnTo>
                    <a:lnTo>
                      <a:pt x="48606" y="145191"/>
                    </a:lnTo>
                    <a:lnTo>
                      <a:pt x="39074" y="158116"/>
                    </a:lnTo>
                    <a:lnTo>
                      <a:pt x="23026" y="1684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2303898" y="2247702"/>
                <a:ext cx="105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84229">
                    <a:moveTo>
                      <a:pt x="0" y="0"/>
                    </a:moveTo>
                    <a:lnTo>
                      <a:pt x="0" y="58617"/>
                    </a:lnTo>
                    <a:lnTo>
                      <a:pt x="3120" y="72845"/>
                    </a:lnTo>
                    <a:lnTo>
                      <a:pt x="10528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2282841" y="2121360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2388126" y="2195991"/>
                <a:ext cx="69544" cy="266261"/>
              </a:xfrm>
              <a:custGeom>
                <a:avLst/>
                <a:gdLst/>
                <a:ahLst/>
                <a:cxnLst/>
                <a:rect l="0" t="0" r="0" b="0"/>
                <a:pathLst>
                  <a:path w="69544" h="266261">
                    <a:moveTo>
                      <a:pt x="0" y="93825"/>
                    </a:moveTo>
                    <a:lnTo>
                      <a:pt x="8333" y="147970"/>
                    </a:lnTo>
                    <a:lnTo>
                      <a:pt x="16117" y="192146"/>
                    </a:lnTo>
                    <a:lnTo>
                      <a:pt x="30122" y="242280"/>
                    </a:lnTo>
                    <a:lnTo>
                      <a:pt x="35614" y="266260"/>
                    </a:lnTo>
                    <a:lnTo>
                      <a:pt x="35441" y="266104"/>
                    </a:lnTo>
                    <a:lnTo>
                      <a:pt x="20471" y="204082"/>
                    </a:lnTo>
                    <a:lnTo>
                      <a:pt x="10355" y="155349"/>
                    </a:lnTo>
                    <a:lnTo>
                      <a:pt x="2046" y="92070"/>
                    </a:lnTo>
                    <a:lnTo>
                      <a:pt x="2744" y="29614"/>
                    </a:lnTo>
                    <a:lnTo>
                      <a:pt x="11358" y="8355"/>
                    </a:lnTo>
                    <a:lnTo>
                      <a:pt x="18100" y="2920"/>
                    </a:lnTo>
                    <a:lnTo>
                      <a:pt x="26105" y="466"/>
                    </a:lnTo>
                    <a:lnTo>
                      <a:pt x="34951" y="0"/>
                    </a:lnTo>
                    <a:lnTo>
                      <a:pt x="43188" y="3199"/>
                    </a:lnTo>
                    <a:lnTo>
                      <a:pt x="58579" y="16112"/>
                    </a:lnTo>
                    <a:lnTo>
                      <a:pt x="66979" y="36669"/>
                    </a:lnTo>
                    <a:lnTo>
                      <a:pt x="69543" y="60234"/>
                    </a:lnTo>
                    <a:lnTo>
                      <a:pt x="66783" y="82405"/>
                    </a:lnTo>
                    <a:lnTo>
                      <a:pt x="55418" y="100838"/>
                    </a:lnTo>
                    <a:lnTo>
                      <a:pt x="31585" y="1254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2514468" y="2159846"/>
                <a:ext cx="81351" cy="269033"/>
              </a:xfrm>
              <a:custGeom>
                <a:avLst/>
                <a:gdLst/>
                <a:ahLst/>
                <a:cxnLst/>
                <a:rect l="0" t="0" r="0" b="0"/>
                <a:pathLst>
                  <a:path w="81351" h="269033">
                    <a:moveTo>
                      <a:pt x="0" y="98385"/>
                    </a:moveTo>
                    <a:lnTo>
                      <a:pt x="17958" y="160665"/>
                    </a:lnTo>
                    <a:lnTo>
                      <a:pt x="31667" y="214715"/>
                    </a:lnTo>
                    <a:lnTo>
                      <a:pt x="46804" y="269032"/>
                    </a:lnTo>
                    <a:lnTo>
                      <a:pt x="42854" y="256961"/>
                    </a:lnTo>
                    <a:lnTo>
                      <a:pt x="31038" y="208434"/>
                    </a:lnTo>
                    <a:lnTo>
                      <a:pt x="20895" y="159848"/>
                    </a:lnTo>
                    <a:lnTo>
                      <a:pt x="6987" y="96617"/>
                    </a:lnTo>
                    <a:lnTo>
                      <a:pt x="2550" y="40237"/>
                    </a:lnTo>
                    <a:lnTo>
                      <a:pt x="6203" y="16389"/>
                    </a:lnTo>
                    <a:lnTo>
                      <a:pt x="12324" y="8626"/>
                    </a:lnTo>
                    <a:lnTo>
                      <a:pt x="31604" y="0"/>
                    </a:lnTo>
                    <a:lnTo>
                      <a:pt x="40956" y="1210"/>
                    </a:lnTo>
                    <a:lnTo>
                      <a:pt x="57587" y="11912"/>
                    </a:lnTo>
                    <a:lnTo>
                      <a:pt x="74515" y="37668"/>
                    </a:lnTo>
                    <a:lnTo>
                      <a:pt x="81350" y="73116"/>
                    </a:lnTo>
                    <a:lnTo>
                      <a:pt x="76710" y="93393"/>
                    </a:lnTo>
                    <a:lnTo>
                      <a:pt x="66849" y="109034"/>
                    </a:lnTo>
                    <a:lnTo>
                      <a:pt x="42114" y="1299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672395" y="2174003"/>
                <a:ext cx="1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" h="94757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1261577" y="2732013"/>
                <a:ext cx="31586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00042">
                    <a:moveTo>
                      <a:pt x="0" y="0"/>
                    </a:moveTo>
                    <a:lnTo>
                      <a:pt x="0" y="54145"/>
                    </a:lnTo>
                    <a:lnTo>
                      <a:pt x="5589" y="109091"/>
                    </a:lnTo>
                    <a:lnTo>
                      <a:pt x="21331" y="167571"/>
                    </a:lnTo>
                    <a:lnTo>
                      <a:pt x="31585" y="2000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1198406" y="2673174"/>
                <a:ext cx="221099" cy="227296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227296">
                    <a:moveTo>
                      <a:pt x="0" y="111481"/>
                    </a:moveTo>
                    <a:lnTo>
                      <a:pt x="3119" y="68790"/>
                    </a:lnTo>
                    <a:lnTo>
                      <a:pt x="5589" y="58454"/>
                    </a:lnTo>
                    <a:lnTo>
                      <a:pt x="17692" y="40730"/>
                    </a:lnTo>
                    <a:lnTo>
                      <a:pt x="54057" y="10288"/>
                    </a:lnTo>
                    <a:lnTo>
                      <a:pt x="77448" y="2166"/>
                    </a:lnTo>
                    <a:lnTo>
                      <a:pt x="90236" y="0"/>
                    </a:lnTo>
                    <a:lnTo>
                      <a:pt x="113804" y="3832"/>
                    </a:lnTo>
                    <a:lnTo>
                      <a:pt x="143684" y="19144"/>
                    </a:lnTo>
                    <a:lnTo>
                      <a:pt x="151941" y="25357"/>
                    </a:lnTo>
                    <a:lnTo>
                      <a:pt x="161116" y="44738"/>
                    </a:lnTo>
                    <a:lnTo>
                      <a:pt x="163562" y="56457"/>
                    </a:lnTo>
                    <a:lnTo>
                      <a:pt x="160042" y="78838"/>
                    </a:lnTo>
                    <a:lnTo>
                      <a:pt x="149508" y="99313"/>
                    </a:lnTo>
                    <a:lnTo>
                      <a:pt x="133129" y="116212"/>
                    </a:lnTo>
                    <a:lnTo>
                      <a:pt x="128527" y="126333"/>
                    </a:lnTo>
                    <a:lnTo>
                      <a:pt x="126533" y="150058"/>
                    </a:lnTo>
                    <a:lnTo>
                      <a:pt x="132666" y="169960"/>
                    </a:lnTo>
                    <a:lnTo>
                      <a:pt x="144360" y="186605"/>
                    </a:lnTo>
                    <a:lnTo>
                      <a:pt x="170675" y="207960"/>
                    </a:lnTo>
                    <a:lnTo>
                      <a:pt x="204769" y="223129"/>
                    </a:lnTo>
                    <a:lnTo>
                      <a:pt x="221098" y="22729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1445501" y="2795184"/>
                <a:ext cx="1611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6118" h="105286">
                    <a:moveTo>
                      <a:pt x="5589" y="0"/>
                    </a:moveTo>
                    <a:lnTo>
                      <a:pt x="0" y="16768"/>
                    </a:lnTo>
                    <a:lnTo>
                      <a:pt x="2113" y="49552"/>
                    </a:lnTo>
                    <a:lnTo>
                      <a:pt x="16117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1387919" y="2700427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1493204" y="2721485"/>
                <a:ext cx="84229" cy="123957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23957">
                    <a:moveTo>
                      <a:pt x="0" y="63170"/>
                    </a:moveTo>
                    <a:lnTo>
                      <a:pt x="9575" y="87217"/>
                    </a:lnTo>
                    <a:lnTo>
                      <a:pt x="39403" y="122764"/>
                    </a:lnTo>
                    <a:lnTo>
                      <a:pt x="46156" y="123956"/>
                    </a:lnTo>
                    <a:lnTo>
                      <a:pt x="52997" y="121242"/>
                    </a:lnTo>
                    <a:lnTo>
                      <a:pt x="59898" y="115923"/>
                    </a:lnTo>
                    <a:lnTo>
                      <a:pt x="67565" y="97534"/>
                    </a:lnTo>
                    <a:lnTo>
                      <a:pt x="74061" y="36414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1609017" y="2710906"/>
                <a:ext cx="100292" cy="157978"/>
              </a:xfrm>
              <a:custGeom>
                <a:avLst/>
                <a:gdLst/>
                <a:ahLst/>
                <a:cxnLst/>
                <a:rect l="0" t="0" r="0" b="0"/>
                <a:pathLst>
                  <a:path w="100292" h="157978">
                    <a:moveTo>
                      <a:pt x="0" y="31636"/>
                    </a:moveTo>
                    <a:lnTo>
                      <a:pt x="29308" y="60944"/>
                    </a:lnTo>
                    <a:lnTo>
                      <a:pt x="48901" y="68058"/>
                    </a:lnTo>
                    <a:lnTo>
                      <a:pt x="60677" y="69955"/>
                    </a:lnTo>
                    <a:lnTo>
                      <a:pt x="80000" y="65824"/>
                    </a:lnTo>
                    <a:lnTo>
                      <a:pt x="88429" y="61447"/>
                    </a:lnTo>
                    <a:lnTo>
                      <a:pt x="94047" y="53850"/>
                    </a:lnTo>
                    <a:lnTo>
                      <a:pt x="100291" y="32930"/>
                    </a:lnTo>
                    <a:lnTo>
                      <a:pt x="99616" y="23140"/>
                    </a:lnTo>
                    <a:lnTo>
                      <a:pt x="92627" y="6023"/>
                    </a:lnTo>
                    <a:lnTo>
                      <a:pt x="85148" y="1692"/>
                    </a:lnTo>
                    <a:lnTo>
                      <a:pt x="64360" y="0"/>
                    </a:lnTo>
                    <a:lnTo>
                      <a:pt x="45762" y="6267"/>
                    </a:lnTo>
                    <a:lnTo>
                      <a:pt x="37527" y="11214"/>
                    </a:lnTo>
                    <a:lnTo>
                      <a:pt x="25258" y="26068"/>
                    </a:lnTo>
                    <a:lnTo>
                      <a:pt x="17075" y="45539"/>
                    </a:lnTo>
                    <a:lnTo>
                      <a:pt x="13438" y="69790"/>
                    </a:lnTo>
                    <a:lnTo>
                      <a:pt x="18061" y="89927"/>
                    </a:lnTo>
                    <a:lnTo>
                      <a:pt x="40092" y="121919"/>
                    </a:lnTo>
                    <a:lnTo>
                      <a:pt x="60103" y="143654"/>
                    </a:lnTo>
                    <a:lnTo>
                      <a:pt x="73896" y="151611"/>
                    </a:lnTo>
                    <a:lnTo>
                      <a:pt x="94757" y="15797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766945" y="2700427"/>
                <a:ext cx="63172" cy="160345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60345">
                    <a:moveTo>
                      <a:pt x="0" y="73700"/>
                    </a:moveTo>
                    <a:lnTo>
                      <a:pt x="19128" y="137128"/>
                    </a:lnTo>
                    <a:lnTo>
                      <a:pt x="30338" y="158042"/>
                    </a:lnTo>
                    <a:lnTo>
                      <a:pt x="33093" y="160344"/>
                    </a:lnTo>
                    <a:lnTo>
                      <a:pt x="33760" y="157199"/>
                    </a:lnTo>
                    <a:lnTo>
                      <a:pt x="30212" y="141226"/>
                    </a:lnTo>
                    <a:lnTo>
                      <a:pt x="15109" y="92844"/>
                    </a:lnTo>
                    <a:lnTo>
                      <a:pt x="15005" y="55196"/>
                    </a:lnTo>
                    <a:lnTo>
                      <a:pt x="20707" y="33890"/>
                    </a:lnTo>
                    <a:lnTo>
                      <a:pt x="31040" y="16622"/>
                    </a:lnTo>
                    <a:lnTo>
                      <a:pt x="43431" y="7388"/>
                    </a:lnTo>
                    <a:lnTo>
                      <a:pt x="63171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1934641" y="2658314"/>
                <a:ext cx="96358" cy="210570"/>
              </a:xfrm>
              <a:custGeom>
                <a:avLst/>
                <a:gdLst/>
                <a:ahLst/>
                <a:cxnLst/>
                <a:rect l="0" t="0" r="0" b="0"/>
                <a:pathLst>
                  <a:path w="96358" h="210570">
                    <a:moveTo>
                      <a:pt x="63931" y="0"/>
                    </a:moveTo>
                    <a:lnTo>
                      <a:pt x="25557" y="29308"/>
                    </a:lnTo>
                    <a:lnTo>
                      <a:pt x="4338" y="55087"/>
                    </a:lnTo>
                    <a:lnTo>
                      <a:pt x="805" y="64800"/>
                    </a:lnTo>
                    <a:lnTo>
                      <a:pt x="0" y="84952"/>
                    </a:lnTo>
                    <a:lnTo>
                      <a:pt x="3763" y="92899"/>
                    </a:lnTo>
                    <a:lnTo>
                      <a:pt x="17302" y="104849"/>
                    </a:lnTo>
                    <a:lnTo>
                      <a:pt x="74987" y="135094"/>
                    </a:lnTo>
                    <a:lnTo>
                      <a:pt x="89512" y="151288"/>
                    </a:lnTo>
                    <a:lnTo>
                      <a:pt x="95023" y="160520"/>
                    </a:lnTo>
                    <a:lnTo>
                      <a:pt x="96357" y="169014"/>
                    </a:lnTo>
                    <a:lnTo>
                      <a:pt x="94907" y="177017"/>
                    </a:lnTo>
                    <a:lnTo>
                      <a:pt x="87056" y="190978"/>
                    </a:lnTo>
                    <a:lnTo>
                      <a:pt x="63931" y="2105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01929" y="2352987"/>
                <a:ext cx="63172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31587">
                    <a:moveTo>
                      <a:pt x="63171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2198613" y="2753070"/>
                <a:ext cx="52643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10530">
                    <a:moveTo>
                      <a:pt x="52642" y="0"/>
                    </a:moveTo>
                    <a:lnTo>
                      <a:pt x="22530" y="117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6" name="Freeform 75"/>
            <p:cNvSpPr/>
            <p:nvPr/>
          </p:nvSpPr>
          <p:spPr>
            <a:xfrm>
              <a:off x="2676738" y="20498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22986" y="1296979"/>
            <a:ext cx="2212498" cy="408200"/>
            <a:chOff x="122986" y="1296979"/>
            <a:chExt cx="2212498" cy="408200"/>
          </a:xfrm>
        </p:grpSpPr>
        <p:sp>
          <p:nvSpPr>
            <p:cNvPr id="78" name="Freeform 77"/>
            <p:cNvSpPr/>
            <p:nvPr/>
          </p:nvSpPr>
          <p:spPr>
            <a:xfrm>
              <a:off x="179287" y="1307507"/>
              <a:ext cx="197897" cy="339191"/>
            </a:xfrm>
            <a:custGeom>
              <a:avLst/>
              <a:gdLst/>
              <a:ahLst/>
              <a:cxnLst/>
              <a:rect l="0" t="0" r="0" b="0"/>
              <a:pathLst>
                <a:path w="197897" h="339191">
                  <a:moveTo>
                    <a:pt x="8383" y="0"/>
                  </a:moveTo>
                  <a:lnTo>
                    <a:pt x="2794" y="58617"/>
                  </a:lnTo>
                  <a:lnTo>
                    <a:pt x="0" y="120027"/>
                  </a:lnTo>
                  <a:lnTo>
                    <a:pt x="6381" y="181550"/>
                  </a:lnTo>
                  <a:lnTo>
                    <a:pt x="13577" y="244092"/>
                  </a:lnTo>
                  <a:lnTo>
                    <a:pt x="19028" y="301506"/>
                  </a:lnTo>
                  <a:lnTo>
                    <a:pt x="24032" y="329755"/>
                  </a:lnTo>
                  <a:lnTo>
                    <a:pt x="29344" y="336820"/>
                  </a:lnTo>
                  <a:lnTo>
                    <a:pt x="36395" y="339190"/>
                  </a:lnTo>
                  <a:lnTo>
                    <a:pt x="92574" y="328807"/>
                  </a:lnTo>
                  <a:lnTo>
                    <a:pt x="154042" y="318760"/>
                  </a:lnTo>
                  <a:lnTo>
                    <a:pt x="19789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3798" y="1486166"/>
              <a:ext cx="172370" cy="126858"/>
            </a:xfrm>
            <a:custGeom>
              <a:avLst/>
              <a:gdLst/>
              <a:ahLst/>
              <a:cxnLst/>
              <a:rect l="0" t="0" r="0" b="0"/>
              <a:pathLst>
                <a:path w="172370" h="126858">
                  <a:moveTo>
                    <a:pt x="88141" y="74025"/>
                  </a:moveTo>
                  <a:lnTo>
                    <a:pt x="99320" y="57258"/>
                  </a:lnTo>
                  <a:lnTo>
                    <a:pt x="101688" y="39667"/>
                  </a:lnTo>
                  <a:lnTo>
                    <a:pt x="100682" y="30063"/>
                  </a:lnTo>
                  <a:lnTo>
                    <a:pt x="93325" y="13152"/>
                  </a:lnTo>
                  <a:lnTo>
                    <a:pt x="88088" y="5367"/>
                  </a:lnTo>
                  <a:lnTo>
                    <a:pt x="79917" y="1347"/>
                  </a:lnTo>
                  <a:lnTo>
                    <a:pt x="58360" y="0"/>
                  </a:lnTo>
                  <a:lnTo>
                    <a:pt x="39420" y="6420"/>
                  </a:lnTo>
                  <a:lnTo>
                    <a:pt x="31094" y="11407"/>
                  </a:lnTo>
                  <a:lnTo>
                    <a:pt x="18723" y="26308"/>
                  </a:lnTo>
                  <a:lnTo>
                    <a:pt x="1250" y="64470"/>
                  </a:lnTo>
                  <a:lnTo>
                    <a:pt x="0" y="84986"/>
                  </a:lnTo>
                  <a:lnTo>
                    <a:pt x="4514" y="104633"/>
                  </a:lnTo>
                  <a:lnTo>
                    <a:pt x="14319" y="121164"/>
                  </a:lnTo>
                  <a:lnTo>
                    <a:pt x="21379" y="125338"/>
                  </a:lnTo>
                  <a:lnTo>
                    <a:pt x="38582" y="126857"/>
                  </a:lnTo>
                  <a:lnTo>
                    <a:pt x="46913" y="123284"/>
                  </a:lnTo>
                  <a:lnTo>
                    <a:pt x="62409" y="109956"/>
                  </a:lnTo>
                  <a:lnTo>
                    <a:pt x="78697" y="82722"/>
                  </a:lnTo>
                  <a:lnTo>
                    <a:pt x="84185" y="78653"/>
                  </a:lnTo>
                  <a:lnTo>
                    <a:pt x="90183" y="78280"/>
                  </a:lnTo>
                  <a:lnTo>
                    <a:pt x="103087" y="84105"/>
                  </a:lnTo>
                  <a:lnTo>
                    <a:pt x="116621" y="94493"/>
                  </a:lnTo>
                  <a:lnTo>
                    <a:pt x="136674" y="100669"/>
                  </a:lnTo>
                  <a:lnTo>
                    <a:pt x="172369" y="105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5639" y="1296979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20" y="52050"/>
                  </a:lnTo>
                  <a:lnTo>
                    <a:pt x="14654" y="111537"/>
                  </a:lnTo>
                  <a:lnTo>
                    <a:pt x="24749" y="162899"/>
                  </a:lnTo>
                  <a:lnTo>
                    <a:pt x="35149" y="216982"/>
                  </a:lnTo>
                  <a:lnTo>
                    <a:pt x="40738" y="278084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2392" y="1370678"/>
              <a:ext cx="91175" cy="203315"/>
            </a:xfrm>
            <a:custGeom>
              <a:avLst/>
              <a:gdLst/>
              <a:ahLst/>
              <a:cxnLst/>
              <a:rect l="0" t="0" r="0" b="0"/>
              <a:pathLst>
                <a:path w="91175" h="203315">
                  <a:moveTo>
                    <a:pt x="49060" y="0"/>
                  </a:moveTo>
                  <a:lnTo>
                    <a:pt x="14732" y="60873"/>
                  </a:lnTo>
                  <a:lnTo>
                    <a:pt x="8627" y="68658"/>
                  </a:lnTo>
                  <a:lnTo>
                    <a:pt x="1844" y="89786"/>
                  </a:lnTo>
                  <a:lnTo>
                    <a:pt x="0" y="113605"/>
                  </a:lnTo>
                  <a:lnTo>
                    <a:pt x="3079" y="135889"/>
                  </a:lnTo>
                  <a:lnTo>
                    <a:pt x="11467" y="154372"/>
                  </a:lnTo>
                  <a:lnTo>
                    <a:pt x="35915" y="185301"/>
                  </a:lnTo>
                  <a:lnTo>
                    <a:pt x="61933" y="201263"/>
                  </a:lnTo>
                  <a:lnTo>
                    <a:pt x="69341" y="203196"/>
                  </a:lnTo>
                  <a:lnTo>
                    <a:pt x="75449" y="203314"/>
                  </a:lnTo>
                  <a:lnTo>
                    <a:pt x="9117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13374" y="1434372"/>
              <a:ext cx="106007" cy="146877"/>
            </a:xfrm>
            <a:custGeom>
              <a:avLst/>
              <a:gdLst/>
              <a:ahLst/>
              <a:cxnLst/>
              <a:rect l="0" t="0" r="0" b="0"/>
              <a:pathLst>
                <a:path w="106007" h="146877">
                  <a:moveTo>
                    <a:pt x="721" y="73177"/>
                  </a:moveTo>
                  <a:lnTo>
                    <a:pt x="11899" y="61998"/>
                  </a:lnTo>
                  <a:lnTo>
                    <a:pt x="68349" y="32744"/>
                  </a:lnTo>
                  <a:lnTo>
                    <a:pt x="71543" y="25164"/>
                  </a:lnTo>
                  <a:lnTo>
                    <a:pt x="71332" y="16602"/>
                  </a:lnTo>
                  <a:lnTo>
                    <a:pt x="68852" y="7384"/>
                  </a:lnTo>
                  <a:lnTo>
                    <a:pt x="63689" y="2409"/>
                  </a:lnTo>
                  <a:lnTo>
                    <a:pt x="56738" y="262"/>
                  </a:lnTo>
                  <a:lnTo>
                    <a:pt x="48594" y="0"/>
                  </a:lnTo>
                  <a:lnTo>
                    <a:pt x="33306" y="5949"/>
                  </a:lnTo>
                  <a:lnTo>
                    <a:pt x="18713" y="17561"/>
                  </a:lnTo>
                  <a:lnTo>
                    <a:pt x="4428" y="34421"/>
                  </a:lnTo>
                  <a:lnTo>
                    <a:pt x="853" y="43830"/>
                  </a:lnTo>
                  <a:lnTo>
                    <a:pt x="0" y="63643"/>
                  </a:lnTo>
                  <a:lnTo>
                    <a:pt x="6639" y="81028"/>
                  </a:lnTo>
                  <a:lnTo>
                    <a:pt x="29966" y="111253"/>
                  </a:lnTo>
                  <a:lnTo>
                    <a:pt x="55790" y="132682"/>
                  </a:lnTo>
                  <a:lnTo>
                    <a:pt x="75499" y="140568"/>
                  </a:lnTo>
                  <a:lnTo>
                    <a:pt x="106006" y="146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50924" y="1296979"/>
              <a:ext cx="116488" cy="252685"/>
            </a:xfrm>
            <a:custGeom>
              <a:avLst/>
              <a:gdLst/>
              <a:ahLst/>
              <a:cxnLst/>
              <a:rect l="0" t="0" r="0" b="0"/>
              <a:pathLst>
                <a:path w="116488" h="252685">
                  <a:moveTo>
                    <a:pt x="115896" y="0"/>
                  </a:moveTo>
                  <a:lnTo>
                    <a:pt x="54786" y="20298"/>
                  </a:lnTo>
                  <a:lnTo>
                    <a:pt x="22920" y="45008"/>
                  </a:lnTo>
                  <a:lnTo>
                    <a:pt x="5943" y="64457"/>
                  </a:lnTo>
                  <a:lnTo>
                    <a:pt x="1650" y="74557"/>
                  </a:lnTo>
                  <a:lnTo>
                    <a:pt x="0" y="95137"/>
                  </a:lnTo>
                  <a:lnTo>
                    <a:pt x="6285" y="112863"/>
                  </a:lnTo>
                  <a:lnTo>
                    <a:pt x="29384" y="143307"/>
                  </a:lnTo>
                  <a:lnTo>
                    <a:pt x="72118" y="170680"/>
                  </a:lnTo>
                  <a:lnTo>
                    <a:pt x="94100" y="180363"/>
                  </a:lnTo>
                  <a:lnTo>
                    <a:pt x="109328" y="194805"/>
                  </a:lnTo>
                  <a:lnTo>
                    <a:pt x="115027" y="203569"/>
                  </a:lnTo>
                  <a:lnTo>
                    <a:pt x="116487" y="211752"/>
                  </a:lnTo>
                  <a:lnTo>
                    <a:pt x="115120" y="219547"/>
                  </a:lnTo>
                  <a:lnTo>
                    <a:pt x="111869" y="227083"/>
                  </a:lnTo>
                  <a:lnTo>
                    <a:pt x="90527" y="248868"/>
                  </a:lnTo>
                  <a:lnTo>
                    <a:pt x="81436" y="252479"/>
                  </a:lnTo>
                  <a:lnTo>
                    <a:pt x="2114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29991" y="1454906"/>
              <a:ext cx="84229" cy="103587"/>
            </a:xfrm>
            <a:custGeom>
              <a:avLst/>
              <a:gdLst/>
              <a:ahLst/>
              <a:cxnLst/>
              <a:rect l="0" t="0" r="0" b="0"/>
              <a:pathLst>
                <a:path w="84229" h="103587">
                  <a:moveTo>
                    <a:pt x="0" y="0"/>
                  </a:moveTo>
                  <a:lnTo>
                    <a:pt x="5590" y="58617"/>
                  </a:lnTo>
                  <a:lnTo>
                    <a:pt x="20244" y="93407"/>
                  </a:lnTo>
                  <a:lnTo>
                    <a:pt x="27534" y="99706"/>
                  </a:lnTo>
                  <a:lnTo>
                    <a:pt x="35904" y="102736"/>
                  </a:lnTo>
                  <a:lnTo>
                    <a:pt x="44993" y="103586"/>
                  </a:lnTo>
                  <a:lnTo>
                    <a:pt x="53392" y="100643"/>
                  </a:lnTo>
                  <a:lnTo>
                    <a:pt x="68964" y="88014"/>
                  </a:lnTo>
                  <a:lnTo>
                    <a:pt x="77444" y="67583"/>
                  </a:lnTo>
                  <a:lnTo>
                    <a:pt x="8422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56333" y="1435811"/>
              <a:ext cx="76979" cy="269368"/>
            </a:xfrm>
            <a:custGeom>
              <a:avLst/>
              <a:gdLst/>
              <a:ahLst/>
              <a:cxnLst/>
              <a:rect l="0" t="0" r="0" b="0"/>
              <a:pathLst>
                <a:path w="76979" h="269368">
                  <a:moveTo>
                    <a:pt x="0" y="29624"/>
                  </a:moveTo>
                  <a:lnTo>
                    <a:pt x="14655" y="88241"/>
                  </a:lnTo>
                  <a:lnTo>
                    <a:pt x="22132" y="149650"/>
                  </a:lnTo>
                  <a:lnTo>
                    <a:pt x="37474" y="208054"/>
                  </a:lnTo>
                  <a:lnTo>
                    <a:pt x="41198" y="264651"/>
                  </a:lnTo>
                  <a:lnTo>
                    <a:pt x="40333" y="269367"/>
                  </a:lnTo>
                  <a:lnTo>
                    <a:pt x="38587" y="267831"/>
                  </a:lnTo>
                  <a:lnTo>
                    <a:pt x="24102" y="218184"/>
                  </a:lnTo>
                  <a:lnTo>
                    <a:pt x="15070" y="171151"/>
                  </a:lnTo>
                  <a:lnTo>
                    <a:pt x="11875" y="121341"/>
                  </a:lnTo>
                  <a:lnTo>
                    <a:pt x="10795" y="61995"/>
                  </a:lnTo>
                  <a:lnTo>
                    <a:pt x="16171" y="10802"/>
                  </a:lnTo>
                  <a:lnTo>
                    <a:pt x="21309" y="4208"/>
                  </a:lnTo>
                  <a:lnTo>
                    <a:pt x="28244" y="981"/>
                  </a:lnTo>
                  <a:lnTo>
                    <a:pt x="36377" y="0"/>
                  </a:lnTo>
                  <a:lnTo>
                    <a:pt x="44139" y="2856"/>
                  </a:lnTo>
                  <a:lnTo>
                    <a:pt x="59002" y="15387"/>
                  </a:lnTo>
                  <a:lnTo>
                    <a:pt x="74934" y="47762"/>
                  </a:lnTo>
                  <a:lnTo>
                    <a:pt x="76978" y="70441"/>
                  </a:lnTo>
                  <a:lnTo>
                    <a:pt x="72817" y="92218"/>
                  </a:lnTo>
                  <a:lnTo>
                    <a:pt x="63169" y="113596"/>
                  </a:lnTo>
                  <a:lnTo>
                    <a:pt x="57321" y="118360"/>
                  </a:lnTo>
                  <a:lnTo>
                    <a:pt x="51082" y="119197"/>
                  </a:lnTo>
                  <a:lnTo>
                    <a:pt x="31586" y="113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61618" y="1433545"/>
              <a:ext cx="115815" cy="137176"/>
            </a:xfrm>
            <a:custGeom>
              <a:avLst/>
              <a:gdLst/>
              <a:ahLst/>
              <a:cxnLst/>
              <a:rect l="0" t="0" r="0" b="0"/>
              <a:pathLst>
                <a:path w="115815" h="137176">
                  <a:moveTo>
                    <a:pt x="0" y="84532"/>
                  </a:moveTo>
                  <a:lnTo>
                    <a:pt x="53875" y="65404"/>
                  </a:lnTo>
                  <a:lnTo>
                    <a:pt x="74247" y="54194"/>
                  </a:lnTo>
                  <a:lnTo>
                    <a:pt x="81084" y="45589"/>
                  </a:lnTo>
                  <a:lnTo>
                    <a:pt x="88680" y="23551"/>
                  </a:lnTo>
                  <a:lnTo>
                    <a:pt x="87196" y="14632"/>
                  </a:lnTo>
                  <a:lnTo>
                    <a:pt x="82697" y="7516"/>
                  </a:lnTo>
                  <a:lnTo>
                    <a:pt x="76189" y="1603"/>
                  </a:lnTo>
                  <a:lnTo>
                    <a:pt x="69510" y="0"/>
                  </a:lnTo>
                  <a:lnTo>
                    <a:pt x="62718" y="1271"/>
                  </a:lnTo>
                  <a:lnTo>
                    <a:pt x="55850" y="4459"/>
                  </a:lnTo>
                  <a:lnTo>
                    <a:pt x="45099" y="20478"/>
                  </a:lnTo>
                  <a:lnTo>
                    <a:pt x="37592" y="43196"/>
                  </a:lnTo>
                  <a:lnTo>
                    <a:pt x="34535" y="81123"/>
                  </a:lnTo>
                  <a:lnTo>
                    <a:pt x="37966" y="104074"/>
                  </a:lnTo>
                  <a:lnTo>
                    <a:pt x="42858" y="112768"/>
                  </a:lnTo>
                  <a:lnTo>
                    <a:pt x="57653" y="125547"/>
                  </a:lnTo>
                  <a:lnTo>
                    <a:pt x="79046" y="132007"/>
                  </a:lnTo>
                  <a:lnTo>
                    <a:pt x="115814" y="1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21522" y="1412792"/>
              <a:ext cx="71724" cy="140638"/>
            </a:xfrm>
            <a:custGeom>
              <a:avLst/>
              <a:gdLst/>
              <a:ahLst/>
              <a:cxnLst/>
              <a:rect l="0" t="0" r="0" b="0"/>
              <a:pathLst>
                <a:path w="71724" h="140638">
                  <a:moveTo>
                    <a:pt x="8552" y="84228"/>
                  </a:moveTo>
                  <a:lnTo>
                    <a:pt x="24171" y="140637"/>
                  </a:lnTo>
                  <a:lnTo>
                    <a:pt x="4694" y="83143"/>
                  </a:lnTo>
                  <a:lnTo>
                    <a:pt x="0" y="46732"/>
                  </a:lnTo>
                  <a:lnTo>
                    <a:pt x="5141" y="26229"/>
                  </a:lnTo>
                  <a:lnTo>
                    <a:pt x="9788" y="17486"/>
                  </a:lnTo>
                  <a:lnTo>
                    <a:pt x="17565" y="11658"/>
                  </a:lnTo>
                  <a:lnTo>
                    <a:pt x="54310" y="2303"/>
                  </a:lnTo>
                  <a:lnTo>
                    <a:pt x="717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66945" y="143384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35359" y="132856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48296" y="1431076"/>
              <a:ext cx="103073" cy="124346"/>
            </a:xfrm>
            <a:custGeom>
              <a:avLst/>
              <a:gdLst/>
              <a:ahLst/>
              <a:cxnLst/>
              <a:rect l="0" t="0" r="0" b="0"/>
              <a:pathLst>
                <a:path w="103073" h="124346">
                  <a:moveTo>
                    <a:pt x="55519" y="13302"/>
                  </a:moveTo>
                  <a:lnTo>
                    <a:pt x="44341" y="2123"/>
                  </a:lnTo>
                  <a:lnTo>
                    <a:pt x="37538" y="0"/>
                  </a:lnTo>
                  <a:lnTo>
                    <a:pt x="20622" y="761"/>
                  </a:lnTo>
                  <a:lnTo>
                    <a:pt x="13537" y="6111"/>
                  </a:lnTo>
                  <a:lnTo>
                    <a:pt x="2545" y="24534"/>
                  </a:lnTo>
                  <a:lnTo>
                    <a:pt x="0" y="45200"/>
                  </a:lnTo>
                  <a:lnTo>
                    <a:pt x="7898" y="87063"/>
                  </a:lnTo>
                  <a:lnTo>
                    <a:pt x="20316" y="104966"/>
                  </a:lnTo>
                  <a:lnTo>
                    <a:pt x="28541" y="113016"/>
                  </a:lnTo>
                  <a:lnTo>
                    <a:pt x="50158" y="121960"/>
                  </a:lnTo>
                  <a:lnTo>
                    <a:pt x="62473" y="124345"/>
                  </a:lnTo>
                  <a:lnTo>
                    <a:pt x="82397" y="120756"/>
                  </a:lnTo>
                  <a:lnTo>
                    <a:pt x="90985" y="116524"/>
                  </a:lnTo>
                  <a:lnTo>
                    <a:pt x="96710" y="109022"/>
                  </a:lnTo>
                  <a:lnTo>
                    <a:pt x="103072" y="88210"/>
                  </a:lnTo>
                  <a:lnTo>
                    <a:pt x="101064" y="50185"/>
                  </a:lnTo>
                  <a:lnTo>
                    <a:pt x="96039" y="35543"/>
                  </a:lnTo>
                  <a:lnTo>
                    <a:pt x="87105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77515" y="1360150"/>
              <a:ext cx="105286" cy="161803"/>
            </a:xfrm>
            <a:custGeom>
              <a:avLst/>
              <a:gdLst/>
              <a:ahLst/>
              <a:cxnLst/>
              <a:rect l="0" t="0" r="0" b="0"/>
              <a:pathLst>
                <a:path w="105286" h="161803">
                  <a:moveTo>
                    <a:pt x="0" y="84228"/>
                  </a:moveTo>
                  <a:lnTo>
                    <a:pt x="17958" y="138103"/>
                  </a:lnTo>
                  <a:lnTo>
                    <a:pt x="25858" y="161802"/>
                  </a:lnTo>
                  <a:lnTo>
                    <a:pt x="16331" y="127632"/>
                  </a:lnTo>
                  <a:lnTo>
                    <a:pt x="17837" y="95138"/>
                  </a:lnTo>
                  <a:lnTo>
                    <a:pt x="29996" y="53888"/>
                  </a:lnTo>
                  <a:lnTo>
                    <a:pt x="41017" y="37208"/>
                  </a:lnTo>
                  <a:lnTo>
                    <a:pt x="56834" y="251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2986" y="1528606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42114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40727" y="1454906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177141" y="3458809"/>
            <a:ext cx="73701" cy="10529"/>
          </a:xfrm>
          <a:custGeom>
            <a:avLst/>
            <a:gdLst/>
            <a:ahLst/>
            <a:cxnLst/>
            <a:rect l="0" t="0" r="0" b="0"/>
            <a:pathLst>
              <a:path w="73701" h="10529">
                <a:moveTo>
                  <a:pt x="73700" y="10528"/>
                </a:moveTo>
                <a:lnTo>
                  <a:pt x="31008" y="74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306045" y="3297546"/>
            <a:ext cx="1924155" cy="519232"/>
            <a:chOff x="306045" y="3297546"/>
            <a:chExt cx="1924155" cy="519232"/>
          </a:xfrm>
        </p:grpSpPr>
        <p:sp>
          <p:nvSpPr>
            <p:cNvPr id="96" name="Freeform 95"/>
            <p:cNvSpPr/>
            <p:nvPr/>
          </p:nvSpPr>
          <p:spPr>
            <a:xfrm>
              <a:off x="306045" y="3297546"/>
              <a:ext cx="250123" cy="426441"/>
            </a:xfrm>
            <a:custGeom>
              <a:avLst/>
              <a:gdLst/>
              <a:ahLst/>
              <a:cxnLst/>
              <a:rect l="0" t="0" r="0" b="0"/>
              <a:pathLst>
                <a:path w="250123" h="426441">
                  <a:moveTo>
                    <a:pt x="165894" y="55977"/>
                  </a:moveTo>
                  <a:lnTo>
                    <a:pt x="156319" y="31931"/>
                  </a:lnTo>
                  <a:lnTo>
                    <a:pt x="145651" y="17604"/>
                  </a:lnTo>
                  <a:lnTo>
                    <a:pt x="120902" y="1974"/>
                  </a:lnTo>
                  <a:lnTo>
                    <a:pt x="98325" y="0"/>
                  </a:lnTo>
                  <a:lnTo>
                    <a:pt x="75032" y="4192"/>
                  </a:lnTo>
                  <a:lnTo>
                    <a:pt x="56881" y="13854"/>
                  </a:lnTo>
                  <a:lnTo>
                    <a:pt x="33508" y="38037"/>
                  </a:lnTo>
                  <a:lnTo>
                    <a:pt x="17355" y="73019"/>
                  </a:lnTo>
                  <a:lnTo>
                    <a:pt x="8651" y="126761"/>
                  </a:lnTo>
                  <a:lnTo>
                    <a:pt x="0" y="182436"/>
                  </a:lnTo>
                  <a:lnTo>
                    <a:pt x="3534" y="238495"/>
                  </a:lnTo>
                  <a:lnTo>
                    <a:pt x="16667" y="294628"/>
                  </a:lnTo>
                  <a:lnTo>
                    <a:pt x="40578" y="347657"/>
                  </a:lnTo>
                  <a:lnTo>
                    <a:pt x="67831" y="386684"/>
                  </a:lnTo>
                  <a:lnTo>
                    <a:pt x="104150" y="415754"/>
                  </a:lnTo>
                  <a:lnTo>
                    <a:pt x="124414" y="425668"/>
                  </a:lnTo>
                  <a:lnTo>
                    <a:pt x="133562" y="426440"/>
                  </a:lnTo>
                  <a:lnTo>
                    <a:pt x="149965" y="421059"/>
                  </a:lnTo>
                  <a:lnTo>
                    <a:pt x="172353" y="404876"/>
                  </a:lnTo>
                  <a:lnTo>
                    <a:pt x="188215" y="379673"/>
                  </a:lnTo>
                  <a:lnTo>
                    <a:pt x="194735" y="344390"/>
                  </a:lnTo>
                  <a:lnTo>
                    <a:pt x="191077" y="309889"/>
                  </a:lnTo>
                  <a:lnTo>
                    <a:pt x="182546" y="291270"/>
                  </a:lnTo>
                  <a:lnTo>
                    <a:pt x="169786" y="275196"/>
                  </a:lnTo>
                  <a:lnTo>
                    <a:pt x="152416" y="260252"/>
                  </a:lnTo>
                  <a:lnTo>
                    <a:pt x="142871" y="256502"/>
                  </a:lnTo>
                  <a:lnTo>
                    <a:pt x="122906" y="255454"/>
                  </a:lnTo>
                  <a:lnTo>
                    <a:pt x="118518" y="257981"/>
                  </a:lnTo>
                  <a:lnTo>
                    <a:pt x="117933" y="262007"/>
                  </a:lnTo>
                  <a:lnTo>
                    <a:pt x="119882" y="267030"/>
                  </a:lnTo>
                  <a:lnTo>
                    <a:pt x="125861" y="269209"/>
                  </a:lnTo>
                  <a:lnTo>
                    <a:pt x="155462" y="266686"/>
                  </a:lnTo>
                  <a:lnTo>
                    <a:pt x="213610" y="252066"/>
                  </a:lnTo>
                  <a:lnTo>
                    <a:pt x="250122" y="245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7753" y="3479865"/>
              <a:ext cx="136871" cy="217091"/>
            </a:xfrm>
            <a:custGeom>
              <a:avLst/>
              <a:gdLst/>
              <a:ahLst/>
              <a:cxnLst/>
              <a:rect l="0" t="0" r="0" b="0"/>
              <a:pathLst>
                <a:path w="136871" h="217091">
                  <a:moveTo>
                    <a:pt x="0" y="63171"/>
                  </a:moveTo>
                  <a:lnTo>
                    <a:pt x="3119" y="105863"/>
                  </a:lnTo>
                  <a:lnTo>
                    <a:pt x="25194" y="165240"/>
                  </a:lnTo>
                  <a:lnTo>
                    <a:pt x="44664" y="206815"/>
                  </a:lnTo>
                  <a:lnTo>
                    <a:pt x="52606" y="217090"/>
                  </a:lnTo>
                  <a:lnTo>
                    <a:pt x="31481" y="158656"/>
                  </a:lnTo>
                  <a:lnTo>
                    <a:pt x="24145" y="123439"/>
                  </a:lnTo>
                  <a:lnTo>
                    <a:pt x="21667" y="69617"/>
                  </a:lnTo>
                  <a:lnTo>
                    <a:pt x="24973" y="58110"/>
                  </a:lnTo>
                  <a:lnTo>
                    <a:pt x="38005" y="39085"/>
                  </a:lnTo>
                  <a:lnTo>
                    <a:pt x="65073" y="20810"/>
                  </a:lnTo>
                  <a:lnTo>
                    <a:pt x="104491" y="532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6764" y="3524195"/>
              <a:ext cx="146316" cy="155331"/>
            </a:xfrm>
            <a:custGeom>
              <a:avLst/>
              <a:gdLst/>
              <a:ahLst/>
              <a:cxnLst/>
              <a:rect l="0" t="0" r="0" b="0"/>
              <a:pathLst>
                <a:path w="146316" h="155331">
                  <a:moveTo>
                    <a:pt x="62087" y="60956"/>
                  </a:moveTo>
                  <a:lnTo>
                    <a:pt x="67676" y="44188"/>
                  </a:lnTo>
                  <a:lnTo>
                    <a:pt x="65563" y="11404"/>
                  </a:lnTo>
                  <a:lnTo>
                    <a:pt x="59725" y="4524"/>
                  </a:lnTo>
                  <a:lnTo>
                    <a:pt x="51154" y="1108"/>
                  </a:lnTo>
                  <a:lnTo>
                    <a:pt x="40760" y="0"/>
                  </a:lnTo>
                  <a:lnTo>
                    <a:pt x="32661" y="2771"/>
                  </a:lnTo>
                  <a:lnTo>
                    <a:pt x="20543" y="15209"/>
                  </a:lnTo>
                  <a:lnTo>
                    <a:pt x="7144" y="41942"/>
                  </a:lnTo>
                  <a:lnTo>
                    <a:pt x="0" y="104263"/>
                  </a:lnTo>
                  <a:lnTo>
                    <a:pt x="1737" y="129337"/>
                  </a:lnTo>
                  <a:lnTo>
                    <a:pt x="10309" y="148279"/>
                  </a:lnTo>
                  <a:lnTo>
                    <a:pt x="17040" y="153096"/>
                  </a:lnTo>
                  <a:lnTo>
                    <a:pt x="25037" y="155138"/>
                  </a:lnTo>
                  <a:lnTo>
                    <a:pt x="33877" y="155330"/>
                  </a:lnTo>
                  <a:lnTo>
                    <a:pt x="49940" y="149303"/>
                  </a:lnTo>
                  <a:lnTo>
                    <a:pt x="57498" y="144420"/>
                  </a:lnTo>
                  <a:lnTo>
                    <a:pt x="69017" y="129637"/>
                  </a:lnTo>
                  <a:lnTo>
                    <a:pt x="76865" y="110198"/>
                  </a:lnTo>
                  <a:lnTo>
                    <a:pt x="80354" y="85961"/>
                  </a:lnTo>
                  <a:lnTo>
                    <a:pt x="82454" y="81135"/>
                  </a:lnTo>
                  <a:lnTo>
                    <a:pt x="85024" y="81427"/>
                  </a:lnTo>
                  <a:lnTo>
                    <a:pt x="93338" y="89942"/>
                  </a:lnTo>
                  <a:lnTo>
                    <a:pt x="108732" y="101524"/>
                  </a:lnTo>
                  <a:lnTo>
                    <a:pt x="116580" y="103209"/>
                  </a:lnTo>
                  <a:lnTo>
                    <a:pt x="124152" y="101993"/>
                  </a:lnTo>
                  <a:lnTo>
                    <a:pt x="146315" y="92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9356" y="3544296"/>
              <a:ext cx="109538" cy="119415"/>
            </a:xfrm>
            <a:custGeom>
              <a:avLst/>
              <a:gdLst/>
              <a:ahLst/>
              <a:cxnLst/>
              <a:rect l="0" t="0" r="0" b="0"/>
              <a:pathLst>
                <a:path w="109538" h="119415">
                  <a:moveTo>
                    <a:pt x="14780" y="19798"/>
                  </a:moveTo>
                  <a:lnTo>
                    <a:pt x="20369" y="78415"/>
                  </a:lnTo>
                  <a:lnTo>
                    <a:pt x="29434" y="113205"/>
                  </a:lnTo>
                  <a:lnTo>
                    <a:pt x="29229" y="118334"/>
                  </a:lnTo>
                  <a:lnTo>
                    <a:pt x="26752" y="119414"/>
                  </a:lnTo>
                  <a:lnTo>
                    <a:pt x="22762" y="117794"/>
                  </a:lnTo>
                  <a:lnTo>
                    <a:pt x="15208" y="106635"/>
                  </a:lnTo>
                  <a:lnTo>
                    <a:pt x="827" y="70876"/>
                  </a:lnTo>
                  <a:lnTo>
                    <a:pt x="0" y="50688"/>
                  </a:lnTo>
                  <a:lnTo>
                    <a:pt x="9001" y="9132"/>
                  </a:lnTo>
                  <a:lnTo>
                    <a:pt x="15607" y="3328"/>
                  </a:lnTo>
                  <a:lnTo>
                    <a:pt x="24690" y="629"/>
                  </a:lnTo>
                  <a:lnTo>
                    <a:pt x="35425" y="0"/>
                  </a:lnTo>
                  <a:lnTo>
                    <a:pt x="53591" y="5540"/>
                  </a:lnTo>
                  <a:lnTo>
                    <a:pt x="84318" y="28159"/>
                  </a:lnTo>
                  <a:lnTo>
                    <a:pt x="100245" y="53861"/>
                  </a:lnTo>
                  <a:lnTo>
                    <a:pt x="109537" y="93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64761" y="3314914"/>
              <a:ext cx="133646" cy="386187"/>
            </a:xfrm>
            <a:custGeom>
              <a:avLst/>
              <a:gdLst/>
              <a:ahLst/>
              <a:cxnLst/>
              <a:rect l="0" t="0" r="0" b="0"/>
              <a:pathLst>
                <a:path w="133646" h="386187">
                  <a:moveTo>
                    <a:pt x="91531" y="270236"/>
                  </a:moveTo>
                  <a:lnTo>
                    <a:pt x="73550" y="246190"/>
                  </a:lnTo>
                  <a:lnTo>
                    <a:pt x="56633" y="231863"/>
                  </a:lnTo>
                  <a:lnTo>
                    <a:pt x="47209" y="229446"/>
                  </a:lnTo>
                  <a:lnTo>
                    <a:pt x="27378" y="233000"/>
                  </a:lnTo>
                  <a:lnTo>
                    <a:pt x="19517" y="238393"/>
                  </a:lnTo>
                  <a:lnTo>
                    <a:pt x="7662" y="253744"/>
                  </a:lnTo>
                  <a:lnTo>
                    <a:pt x="0" y="287707"/>
                  </a:lnTo>
                  <a:lnTo>
                    <a:pt x="5817" y="332699"/>
                  </a:lnTo>
                  <a:lnTo>
                    <a:pt x="11712" y="354150"/>
                  </a:lnTo>
                  <a:lnTo>
                    <a:pt x="24470" y="372262"/>
                  </a:lnTo>
                  <a:lnTo>
                    <a:pt x="32786" y="380368"/>
                  </a:lnTo>
                  <a:lnTo>
                    <a:pt x="41839" y="384602"/>
                  </a:lnTo>
                  <a:lnTo>
                    <a:pt x="61257" y="386186"/>
                  </a:lnTo>
                  <a:lnTo>
                    <a:pt x="78466" y="379871"/>
                  </a:lnTo>
                  <a:lnTo>
                    <a:pt x="86330" y="374911"/>
                  </a:lnTo>
                  <a:lnTo>
                    <a:pt x="91573" y="366926"/>
                  </a:lnTo>
                  <a:lnTo>
                    <a:pt x="106268" y="312837"/>
                  </a:lnTo>
                  <a:lnTo>
                    <a:pt x="110715" y="264141"/>
                  </a:lnTo>
                  <a:lnTo>
                    <a:pt x="112033" y="216438"/>
                  </a:lnTo>
                  <a:lnTo>
                    <a:pt x="106834" y="161490"/>
                  </a:lnTo>
                  <a:lnTo>
                    <a:pt x="97885" y="111933"/>
                  </a:lnTo>
                  <a:lnTo>
                    <a:pt x="87824" y="62025"/>
                  </a:lnTo>
                  <a:lnTo>
                    <a:pt x="71845" y="26960"/>
                  </a:lnTo>
                  <a:lnTo>
                    <a:pt x="52293" y="1752"/>
                  </a:lnTo>
                  <a:lnTo>
                    <a:pt x="46655" y="0"/>
                  </a:lnTo>
                  <a:lnTo>
                    <a:pt x="41726" y="2342"/>
                  </a:lnTo>
                  <a:lnTo>
                    <a:pt x="37271" y="7412"/>
                  </a:lnTo>
                  <a:lnTo>
                    <a:pt x="35440" y="25524"/>
                  </a:lnTo>
                  <a:lnTo>
                    <a:pt x="46840" y="83896"/>
                  </a:lnTo>
                  <a:lnTo>
                    <a:pt x="55542" y="137426"/>
                  </a:lnTo>
                  <a:lnTo>
                    <a:pt x="59810" y="194230"/>
                  </a:lnTo>
                  <a:lnTo>
                    <a:pt x="74260" y="249764"/>
                  </a:lnTo>
                  <a:lnTo>
                    <a:pt x="106067" y="309871"/>
                  </a:lnTo>
                  <a:lnTo>
                    <a:pt x="133645" y="343936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11698" y="3312873"/>
              <a:ext cx="155206" cy="316540"/>
            </a:xfrm>
            <a:custGeom>
              <a:avLst/>
              <a:gdLst/>
              <a:ahLst/>
              <a:cxnLst/>
              <a:rect l="0" t="0" r="0" b="0"/>
              <a:pathLst>
                <a:path w="155206" h="316540">
                  <a:moveTo>
                    <a:pt x="155205" y="9065"/>
                  </a:moveTo>
                  <a:lnTo>
                    <a:pt x="96588" y="0"/>
                  </a:lnTo>
                  <a:lnTo>
                    <a:pt x="85712" y="3022"/>
                  </a:lnTo>
                  <a:lnTo>
                    <a:pt x="67387" y="15738"/>
                  </a:lnTo>
                  <a:lnTo>
                    <a:pt x="22145" y="72822"/>
                  </a:lnTo>
                  <a:lnTo>
                    <a:pt x="6466" y="115173"/>
                  </a:lnTo>
                  <a:lnTo>
                    <a:pt x="0" y="164767"/>
                  </a:lnTo>
                  <a:lnTo>
                    <a:pt x="3674" y="210917"/>
                  </a:lnTo>
                  <a:lnTo>
                    <a:pt x="23801" y="267262"/>
                  </a:lnTo>
                  <a:lnTo>
                    <a:pt x="36752" y="291106"/>
                  </a:lnTo>
                  <a:lnTo>
                    <a:pt x="53426" y="307162"/>
                  </a:lnTo>
                  <a:lnTo>
                    <a:pt x="62786" y="313081"/>
                  </a:lnTo>
                  <a:lnTo>
                    <a:pt x="85664" y="316539"/>
                  </a:lnTo>
                  <a:lnTo>
                    <a:pt x="110260" y="313006"/>
                  </a:lnTo>
                  <a:lnTo>
                    <a:pt x="155205" y="293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70984" y="3468882"/>
              <a:ext cx="164376" cy="158528"/>
            </a:xfrm>
            <a:custGeom>
              <a:avLst/>
              <a:gdLst/>
              <a:ahLst/>
              <a:cxnLst/>
              <a:rect l="0" t="0" r="0" b="0"/>
              <a:pathLst>
                <a:path w="164376" h="158528">
                  <a:moveTo>
                    <a:pt x="69619" y="63626"/>
                  </a:moveTo>
                  <a:lnTo>
                    <a:pt x="85260" y="45645"/>
                  </a:lnTo>
                  <a:lnTo>
                    <a:pt x="93338" y="28728"/>
                  </a:lnTo>
                  <a:lnTo>
                    <a:pt x="93620" y="20474"/>
                  </a:lnTo>
                  <a:lnTo>
                    <a:pt x="87695" y="5063"/>
                  </a:lnTo>
                  <a:lnTo>
                    <a:pt x="80500" y="1187"/>
                  </a:lnTo>
                  <a:lnTo>
                    <a:pt x="60027" y="0"/>
                  </a:lnTo>
                  <a:lnTo>
                    <a:pt x="41569" y="6492"/>
                  </a:lnTo>
                  <a:lnTo>
                    <a:pt x="10656" y="29723"/>
                  </a:lnTo>
                  <a:lnTo>
                    <a:pt x="2469" y="49338"/>
                  </a:lnTo>
                  <a:lnTo>
                    <a:pt x="0" y="72484"/>
                  </a:lnTo>
                  <a:lnTo>
                    <a:pt x="10957" y="126577"/>
                  </a:lnTo>
                  <a:lnTo>
                    <a:pt x="26371" y="152728"/>
                  </a:lnTo>
                  <a:lnTo>
                    <a:pt x="33768" y="156953"/>
                  </a:lnTo>
                  <a:lnTo>
                    <a:pt x="51345" y="158527"/>
                  </a:lnTo>
                  <a:lnTo>
                    <a:pt x="58606" y="154969"/>
                  </a:lnTo>
                  <a:lnTo>
                    <a:pt x="69793" y="141658"/>
                  </a:lnTo>
                  <a:lnTo>
                    <a:pt x="82668" y="108843"/>
                  </a:lnTo>
                  <a:lnTo>
                    <a:pt x="90264" y="64022"/>
                  </a:lnTo>
                  <a:lnTo>
                    <a:pt x="92741" y="63890"/>
                  </a:lnTo>
                  <a:lnTo>
                    <a:pt x="130017" y="111927"/>
                  </a:lnTo>
                  <a:lnTo>
                    <a:pt x="136791" y="115714"/>
                  </a:lnTo>
                  <a:lnTo>
                    <a:pt x="143646" y="117068"/>
                  </a:lnTo>
                  <a:lnTo>
                    <a:pt x="164375" y="116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40289" y="3460145"/>
              <a:ext cx="100356" cy="141045"/>
            </a:xfrm>
            <a:custGeom>
              <a:avLst/>
              <a:gdLst/>
              <a:ahLst/>
              <a:cxnLst/>
              <a:rect l="0" t="0" r="0" b="0"/>
              <a:pathLst>
                <a:path w="100356" h="141045">
                  <a:moveTo>
                    <a:pt x="5599" y="51306"/>
                  </a:moveTo>
                  <a:lnTo>
                    <a:pt x="8718" y="93998"/>
                  </a:lnTo>
                  <a:lnTo>
                    <a:pt x="20253" y="135648"/>
                  </a:lnTo>
                  <a:lnTo>
                    <a:pt x="20047" y="140290"/>
                  </a:lnTo>
                  <a:lnTo>
                    <a:pt x="17571" y="141044"/>
                  </a:lnTo>
                  <a:lnTo>
                    <a:pt x="13580" y="139207"/>
                  </a:lnTo>
                  <a:lnTo>
                    <a:pt x="9146" y="121569"/>
                  </a:lnTo>
                  <a:lnTo>
                    <a:pt x="0" y="62768"/>
                  </a:lnTo>
                  <a:lnTo>
                    <a:pt x="10220" y="9315"/>
                  </a:lnTo>
                  <a:lnTo>
                    <a:pt x="15698" y="3425"/>
                  </a:lnTo>
                  <a:lnTo>
                    <a:pt x="22860" y="668"/>
                  </a:lnTo>
                  <a:lnTo>
                    <a:pt x="31144" y="0"/>
                  </a:lnTo>
                  <a:lnTo>
                    <a:pt x="46588" y="5496"/>
                  </a:lnTo>
                  <a:lnTo>
                    <a:pt x="53982" y="10238"/>
                  </a:lnTo>
                  <a:lnTo>
                    <a:pt x="65317" y="24865"/>
                  </a:lnTo>
                  <a:lnTo>
                    <a:pt x="89524" y="83343"/>
                  </a:lnTo>
                  <a:lnTo>
                    <a:pt x="100355" y="125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82758" y="3458809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21331" y="57753"/>
                  </a:lnTo>
                  <a:lnTo>
                    <a:pt x="31586" y="73699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51173" y="3427223"/>
              <a:ext cx="115814" cy="389555"/>
            </a:xfrm>
            <a:custGeom>
              <a:avLst/>
              <a:gdLst/>
              <a:ahLst/>
              <a:cxnLst/>
              <a:rect l="0" t="0" r="0" b="0"/>
              <a:pathLst>
                <a:path w="115814" h="389555">
                  <a:moveTo>
                    <a:pt x="115813" y="0"/>
                  </a:moveTo>
                  <a:lnTo>
                    <a:pt x="105068" y="33622"/>
                  </a:lnTo>
                  <a:lnTo>
                    <a:pt x="77816" y="91562"/>
                  </a:lnTo>
                  <a:lnTo>
                    <a:pt x="60474" y="153137"/>
                  </a:lnTo>
                  <a:lnTo>
                    <a:pt x="43784" y="204861"/>
                  </a:lnTo>
                  <a:lnTo>
                    <a:pt x="29610" y="259051"/>
                  </a:lnTo>
                  <a:lnTo>
                    <a:pt x="18002" y="312152"/>
                  </a:lnTo>
                  <a:lnTo>
                    <a:pt x="3179" y="37091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73966" y="3448280"/>
              <a:ext cx="101251" cy="146149"/>
            </a:xfrm>
            <a:custGeom>
              <a:avLst/>
              <a:gdLst/>
              <a:ahLst/>
              <a:cxnLst/>
              <a:rect l="0" t="0" r="0" b="0"/>
              <a:pathLst>
                <a:path w="101251" h="146149">
                  <a:moveTo>
                    <a:pt x="66720" y="0"/>
                  </a:moveTo>
                  <a:lnTo>
                    <a:pt x="49952" y="5589"/>
                  </a:lnTo>
                  <a:lnTo>
                    <a:pt x="38600" y="17692"/>
                  </a:lnTo>
                  <a:lnTo>
                    <a:pt x="1706" y="75582"/>
                  </a:lnTo>
                  <a:lnTo>
                    <a:pt x="0" y="95593"/>
                  </a:lnTo>
                  <a:lnTo>
                    <a:pt x="4311" y="116185"/>
                  </a:lnTo>
                  <a:lnTo>
                    <a:pt x="14026" y="137036"/>
                  </a:lnTo>
                  <a:lnTo>
                    <a:pt x="22232" y="142830"/>
                  </a:lnTo>
                  <a:lnTo>
                    <a:pt x="43828" y="146148"/>
                  </a:lnTo>
                  <a:lnTo>
                    <a:pt x="53798" y="143055"/>
                  </a:lnTo>
                  <a:lnTo>
                    <a:pt x="71115" y="130261"/>
                  </a:lnTo>
                  <a:lnTo>
                    <a:pt x="88429" y="103326"/>
                  </a:lnTo>
                  <a:lnTo>
                    <a:pt x="100968" y="73119"/>
                  </a:lnTo>
                  <a:lnTo>
                    <a:pt x="101250" y="62784"/>
                  </a:lnTo>
                  <a:lnTo>
                    <a:pt x="8777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111289" y="3418645"/>
              <a:ext cx="118911" cy="151079"/>
            </a:xfrm>
            <a:custGeom>
              <a:avLst/>
              <a:gdLst/>
              <a:ahLst/>
              <a:cxnLst/>
              <a:rect l="0" t="0" r="0" b="0"/>
              <a:pathLst>
                <a:path w="118911" h="151079">
                  <a:moveTo>
                    <a:pt x="13625" y="92806"/>
                  </a:moveTo>
                  <a:lnTo>
                    <a:pt x="16744" y="135498"/>
                  </a:lnTo>
                  <a:lnTo>
                    <a:pt x="19214" y="145833"/>
                  </a:lnTo>
                  <a:lnTo>
                    <a:pt x="18520" y="150384"/>
                  </a:lnTo>
                  <a:lnTo>
                    <a:pt x="15719" y="151078"/>
                  </a:lnTo>
                  <a:lnTo>
                    <a:pt x="11511" y="149202"/>
                  </a:lnTo>
                  <a:lnTo>
                    <a:pt x="3717" y="137758"/>
                  </a:lnTo>
                  <a:lnTo>
                    <a:pt x="0" y="129793"/>
                  </a:lnTo>
                  <a:lnTo>
                    <a:pt x="359" y="90637"/>
                  </a:lnTo>
                  <a:lnTo>
                    <a:pt x="10961" y="34579"/>
                  </a:lnTo>
                  <a:lnTo>
                    <a:pt x="17510" y="10775"/>
                  </a:lnTo>
                  <a:lnTo>
                    <a:pt x="24404" y="4194"/>
                  </a:lnTo>
                  <a:lnTo>
                    <a:pt x="33679" y="976"/>
                  </a:lnTo>
                  <a:lnTo>
                    <a:pt x="44542" y="0"/>
                  </a:lnTo>
                  <a:lnTo>
                    <a:pt x="65970" y="5156"/>
                  </a:lnTo>
                  <a:lnTo>
                    <a:pt x="76597" y="9806"/>
                  </a:lnTo>
                  <a:lnTo>
                    <a:pt x="94645" y="27451"/>
                  </a:lnTo>
                  <a:lnTo>
                    <a:pt x="102733" y="38707"/>
                  </a:lnTo>
                  <a:lnTo>
                    <a:pt x="111720" y="66812"/>
                  </a:lnTo>
                  <a:lnTo>
                    <a:pt x="116779" y="106161"/>
                  </a:lnTo>
                  <a:lnTo>
                    <a:pt x="118910" y="13492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79313" y="4090847"/>
            <a:ext cx="1958302" cy="663297"/>
            <a:chOff x="179313" y="4090847"/>
            <a:chExt cx="1958302" cy="663297"/>
          </a:xfrm>
        </p:grpSpPr>
        <p:sp>
          <p:nvSpPr>
            <p:cNvPr id="109" name="Freeform 108"/>
            <p:cNvSpPr/>
            <p:nvPr/>
          </p:nvSpPr>
          <p:spPr>
            <a:xfrm>
              <a:off x="179313" y="433300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8297" y="4174275"/>
              <a:ext cx="210571" cy="369299"/>
            </a:xfrm>
            <a:custGeom>
              <a:avLst/>
              <a:gdLst/>
              <a:ahLst/>
              <a:cxnLst/>
              <a:rect l="0" t="0" r="0" b="0"/>
              <a:pathLst>
                <a:path w="210571" h="369299">
                  <a:moveTo>
                    <a:pt x="0" y="316655"/>
                  </a:moveTo>
                  <a:lnTo>
                    <a:pt x="0" y="262511"/>
                  </a:lnTo>
                  <a:lnTo>
                    <a:pt x="5590" y="207564"/>
                  </a:lnTo>
                  <a:lnTo>
                    <a:pt x="10723" y="145584"/>
                  </a:lnTo>
                  <a:lnTo>
                    <a:pt x="18669" y="90881"/>
                  </a:lnTo>
                  <a:lnTo>
                    <a:pt x="19465" y="74892"/>
                  </a:lnTo>
                  <a:lnTo>
                    <a:pt x="22336" y="66573"/>
                  </a:lnTo>
                  <a:lnTo>
                    <a:pt x="26589" y="63366"/>
                  </a:lnTo>
                  <a:lnTo>
                    <a:pt x="31764" y="63568"/>
                  </a:lnTo>
                  <a:lnTo>
                    <a:pt x="36384" y="68381"/>
                  </a:lnTo>
                  <a:lnTo>
                    <a:pt x="60637" y="126205"/>
                  </a:lnTo>
                  <a:lnTo>
                    <a:pt x="91838" y="165161"/>
                  </a:lnTo>
                  <a:lnTo>
                    <a:pt x="99830" y="168866"/>
                  </a:lnTo>
                  <a:lnTo>
                    <a:pt x="118069" y="169862"/>
                  </a:lnTo>
                  <a:lnTo>
                    <a:pt x="126676" y="164981"/>
                  </a:lnTo>
                  <a:lnTo>
                    <a:pt x="142478" y="147079"/>
                  </a:lnTo>
                  <a:lnTo>
                    <a:pt x="167346" y="83956"/>
                  </a:lnTo>
                  <a:lnTo>
                    <a:pt x="185858" y="23103"/>
                  </a:lnTo>
                  <a:lnTo>
                    <a:pt x="192958" y="1354"/>
                  </a:lnTo>
                  <a:lnTo>
                    <a:pt x="194149" y="0"/>
                  </a:lnTo>
                  <a:lnTo>
                    <a:pt x="193895" y="33614"/>
                  </a:lnTo>
                  <a:lnTo>
                    <a:pt x="196140" y="53989"/>
                  </a:lnTo>
                  <a:lnTo>
                    <a:pt x="194289" y="105023"/>
                  </a:lnTo>
                  <a:lnTo>
                    <a:pt x="198337" y="161533"/>
                  </a:lnTo>
                  <a:lnTo>
                    <a:pt x="199537" y="219610"/>
                  </a:lnTo>
                  <a:lnTo>
                    <a:pt x="199892" y="270744"/>
                  </a:lnTo>
                  <a:lnTo>
                    <a:pt x="205602" y="324354"/>
                  </a:lnTo>
                  <a:lnTo>
                    <a:pt x="210570" y="369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4681" y="424877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3" y="166209"/>
                  </a:lnTo>
                  <a:lnTo>
                    <a:pt x="15684" y="22702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2567" y="432247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5590"/>
                  </a:lnTo>
                  <a:lnTo>
                    <a:pt x="1736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1551" y="44909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021593" y="4217808"/>
              <a:ext cx="200042" cy="304709"/>
            </a:xfrm>
            <a:custGeom>
              <a:avLst/>
              <a:gdLst/>
              <a:ahLst/>
              <a:cxnLst/>
              <a:rect l="0" t="0" r="0" b="0"/>
              <a:pathLst>
                <a:path w="200042" h="304709">
                  <a:moveTo>
                    <a:pt x="0" y="273122"/>
                  </a:moveTo>
                  <a:lnTo>
                    <a:pt x="1170" y="223859"/>
                  </a:lnTo>
                  <a:lnTo>
                    <a:pt x="8405" y="173778"/>
                  </a:lnTo>
                  <a:lnTo>
                    <a:pt x="16788" y="121894"/>
                  </a:lnTo>
                  <a:lnTo>
                    <a:pt x="19792" y="70646"/>
                  </a:lnTo>
                  <a:lnTo>
                    <a:pt x="23927" y="13935"/>
                  </a:lnTo>
                  <a:lnTo>
                    <a:pt x="26480" y="2065"/>
                  </a:lnTo>
                  <a:lnTo>
                    <a:pt x="28181" y="0"/>
                  </a:lnTo>
                  <a:lnTo>
                    <a:pt x="46928" y="61100"/>
                  </a:lnTo>
                  <a:lnTo>
                    <a:pt x="71979" y="123914"/>
                  </a:lnTo>
                  <a:lnTo>
                    <a:pt x="88143" y="139737"/>
                  </a:lnTo>
                  <a:lnTo>
                    <a:pt x="97366" y="145594"/>
                  </a:lnTo>
                  <a:lnTo>
                    <a:pt x="105855" y="147159"/>
                  </a:lnTo>
                  <a:lnTo>
                    <a:pt x="113854" y="145863"/>
                  </a:lnTo>
                  <a:lnTo>
                    <a:pt x="121526" y="142659"/>
                  </a:lnTo>
                  <a:lnTo>
                    <a:pt x="133170" y="126621"/>
                  </a:lnTo>
                  <a:lnTo>
                    <a:pt x="150177" y="78197"/>
                  </a:lnTo>
                  <a:lnTo>
                    <a:pt x="157566" y="25695"/>
                  </a:lnTo>
                  <a:lnTo>
                    <a:pt x="160026" y="26282"/>
                  </a:lnTo>
                  <a:lnTo>
                    <a:pt x="162836" y="31353"/>
                  </a:lnTo>
                  <a:lnTo>
                    <a:pt x="167346" y="89925"/>
                  </a:lnTo>
                  <a:lnTo>
                    <a:pt x="169297" y="145142"/>
                  </a:lnTo>
                  <a:lnTo>
                    <a:pt x="179844" y="203258"/>
                  </a:lnTo>
                  <a:lnTo>
                    <a:pt x="187603" y="264781"/>
                  </a:lnTo>
                  <a:lnTo>
                    <a:pt x="200041" y="304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275606" y="4330230"/>
              <a:ext cx="114485" cy="162582"/>
            </a:xfrm>
            <a:custGeom>
              <a:avLst/>
              <a:gdLst/>
              <a:ahLst/>
              <a:cxnLst/>
              <a:rect l="0" t="0" r="0" b="0"/>
              <a:pathLst>
                <a:path w="114485" h="162582">
                  <a:moveTo>
                    <a:pt x="72370" y="13301"/>
                  </a:moveTo>
                  <a:lnTo>
                    <a:pt x="61192" y="2123"/>
                  </a:lnTo>
                  <a:lnTo>
                    <a:pt x="54389" y="0"/>
                  </a:lnTo>
                  <a:lnTo>
                    <a:pt x="37473" y="761"/>
                  </a:lnTo>
                  <a:lnTo>
                    <a:pt x="21375" y="8117"/>
                  </a:lnTo>
                  <a:lnTo>
                    <a:pt x="13807" y="13355"/>
                  </a:lnTo>
                  <a:lnTo>
                    <a:pt x="5398" y="34772"/>
                  </a:lnTo>
                  <a:lnTo>
                    <a:pt x="0" y="90592"/>
                  </a:lnTo>
                  <a:lnTo>
                    <a:pt x="5500" y="112384"/>
                  </a:lnTo>
                  <a:lnTo>
                    <a:pt x="28096" y="145437"/>
                  </a:lnTo>
                  <a:lnTo>
                    <a:pt x="53793" y="161767"/>
                  </a:lnTo>
                  <a:lnTo>
                    <a:pt x="63495" y="162581"/>
                  </a:lnTo>
                  <a:lnTo>
                    <a:pt x="83633" y="157247"/>
                  </a:lnTo>
                  <a:lnTo>
                    <a:pt x="114484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53261" y="4132961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0" y="164664"/>
                  </a:lnTo>
                  <a:lnTo>
                    <a:pt x="0" y="219975"/>
                  </a:lnTo>
                  <a:lnTo>
                    <a:pt x="0" y="270289"/>
                  </a:lnTo>
                  <a:lnTo>
                    <a:pt x="0" y="31171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71393" y="4175075"/>
              <a:ext cx="97683" cy="273742"/>
            </a:xfrm>
            <a:custGeom>
              <a:avLst/>
              <a:gdLst/>
              <a:ahLst/>
              <a:cxnLst/>
              <a:rect l="0" t="0" r="0" b="0"/>
              <a:pathLst>
                <a:path w="97683" h="273742">
                  <a:moveTo>
                    <a:pt x="76625" y="0"/>
                  </a:moveTo>
                  <a:lnTo>
                    <a:pt x="21399" y="57566"/>
                  </a:lnTo>
                  <a:lnTo>
                    <a:pt x="0" y="105934"/>
                  </a:lnTo>
                  <a:lnTo>
                    <a:pt x="239" y="142652"/>
                  </a:lnTo>
                  <a:lnTo>
                    <a:pt x="13308" y="177578"/>
                  </a:lnTo>
                  <a:lnTo>
                    <a:pt x="52353" y="236443"/>
                  </a:lnTo>
                  <a:lnTo>
                    <a:pt x="89286" y="261998"/>
                  </a:lnTo>
                  <a:lnTo>
                    <a:pt x="9768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621717" y="4333003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00660" y="42171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05945" y="4291626"/>
              <a:ext cx="115815" cy="118843"/>
            </a:xfrm>
            <a:custGeom>
              <a:avLst/>
              <a:gdLst/>
              <a:ahLst/>
              <a:cxnLst/>
              <a:rect l="0" t="0" r="0" b="0"/>
              <a:pathLst>
                <a:path w="115815" h="118843">
                  <a:moveTo>
                    <a:pt x="0" y="62434"/>
                  </a:moveTo>
                  <a:lnTo>
                    <a:pt x="15619" y="118842"/>
                  </a:lnTo>
                  <a:lnTo>
                    <a:pt x="5841" y="84766"/>
                  </a:lnTo>
                  <a:lnTo>
                    <a:pt x="1731" y="41105"/>
                  </a:lnTo>
                  <a:lnTo>
                    <a:pt x="7008" y="17469"/>
                  </a:lnTo>
                  <a:lnTo>
                    <a:pt x="11692" y="7891"/>
                  </a:lnTo>
                  <a:lnTo>
                    <a:pt x="19493" y="2675"/>
                  </a:lnTo>
                  <a:lnTo>
                    <a:pt x="40639" y="0"/>
                  </a:lnTo>
                  <a:lnTo>
                    <a:pt x="59396" y="5829"/>
                  </a:lnTo>
                  <a:lnTo>
                    <a:pt x="67673" y="10659"/>
                  </a:lnTo>
                  <a:lnTo>
                    <a:pt x="90501" y="39814"/>
                  </a:lnTo>
                  <a:lnTo>
                    <a:pt x="111671" y="87574"/>
                  </a:lnTo>
                  <a:lnTo>
                    <a:pt x="115814" y="104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63873" y="4090847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19" y="55170"/>
                  </a:lnTo>
                  <a:lnTo>
                    <a:pt x="11453" y="116563"/>
                  </a:lnTo>
                  <a:lnTo>
                    <a:pt x="18211" y="179207"/>
                  </a:lnTo>
                  <a:lnTo>
                    <a:pt x="23333" y="235982"/>
                  </a:lnTo>
                  <a:lnTo>
                    <a:pt x="32260" y="276201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16515" y="4239365"/>
              <a:ext cx="86799" cy="177867"/>
            </a:xfrm>
            <a:custGeom>
              <a:avLst/>
              <a:gdLst/>
              <a:ahLst/>
              <a:cxnLst/>
              <a:rect l="0" t="0" r="0" b="0"/>
              <a:pathLst>
                <a:path w="86799" h="177867">
                  <a:moveTo>
                    <a:pt x="0" y="125223"/>
                  </a:moveTo>
                  <a:lnTo>
                    <a:pt x="17981" y="101177"/>
                  </a:lnTo>
                  <a:lnTo>
                    <a:pt x="78425" y="48434"/>
                  </a:lnTo>
                  <a:lnTo>
                    <a:pt x="83869" y="38936"/>
                  </a:lnTo>
                  <a:lnTo>
                    <a:pt x="86798" y="19023"/>
                  </a:lnTo>
                  <a:lnTo>
                    <a:pt x="85941" y="8799"/>
                  </a:lnTo>
                  <a:lnTo>
                    <a:pt x="81861" y="3153"/>
                  </a:lnTo>
                  <a:lnTo>
                    <a:pt x="75631" y="560"/>
                  </a:lnTo>
                  <a:lnTo>
                    <a:pt x="67968" y="0"/>
                  </a:lnTo>
                  <a:lnTo>
                    <a:pt x="53215" y="5617"/>
                  </a:lnTo>
                  <a:lnTo>
                    <a:pt x="46005" y="10391"/>
                  </a:lnTo>
                  <a:lnTo>
                    <a:pt x="34875" y="25054"/>
                  </a:lnTo>
                  <a:lnTo>
                    <a:pt x="30269" y="33877"/>
                  </a:lnTo>
                  <a:lnTo>
                    <a:pt x="23787" y="74241"/>
                  </a:lnTo>
                  <a:lnTo>
                    <a:pt x="27455" y="112067"/>
                  </a:lnTo>
                  <a:lnTo>
                    <a:pt x="35989" y="131464"/>
                  </a:lnTo>
                  <a:lnTo>
                    <a:pt x="48750" y="147884"/>
                  </a:lnTo>
                  <a:lnTo>
                    <a:pt x="84228" y="17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84971" y="4311946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74443" y="4248775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63171" y="0"/>
                  </a:moveTo>
                  <a:lnTo>
                    <a:pt x="57581" y="16767"/>
                  </a:lnTo>
                  <a:lnTo>
                    <a:pt x="59684" y="68346"/>
                  </a:lnTo>
                  <a:lnTo>
                    <a:pt x="53800" y="131226"/>
                  </a:lnTo>
                  <a:lnTo>
                    <a:pt x="51701" y="186275"/>
                  </a:lnTo>
                  <a:lnTo>
                    <a:pt x="41234" y="242209"/>
                  </a:lnTo>
                  <a:lnTo>
                    <a:pt x="27902" y="298318"/>
                  </a:lnTo>
                  <a:lnTo>
                    <a:pt x="21239" y="354461"/>
                  </a:lnTo>
                  <a:lnTo>
                    <a:pt x="12991" y="410611"/>
                  </a:lnTo>
                  <a:lnTo>
                    <a:pt x="5425" y="47235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177141" y="4840213"/>
            <a:ext cx="1937245" cy="431670"/>
            <a:chOff x="177141" y="4840213"/>
            <a:chExt cx="1937245" cy="431670"/>
          </a:xfrm>
        </p:grpSpPr>
        <p:sp>
          <p:nvSpPr>
            <p:cNvPr id="126" name="Freeform 125"/>
            <p:cNvSpPr/>
            <p:nvPr/>
          </p:nvSpPr>
          <p:spPr>
            <a:xfrm>
              <a:off x="177141" y="504025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4540" y="4843665"/>
              <a:ext cx="242157" cy="428218"/>
            </a:xfrm>
            <a:custGeom>
              <a:avLst/>
              <a:gdLst/>
              <a:ahLst/>
              <a:cxnLst/>
              <a:rect l="0" t="0" r="0" b="0"/>
              <a:pathLst>
                <a:path w="242157" h="428218">
                  <a:moveTo>
                    <a:pt x="0" y="375574"/>
                  </a:moveTo>
                  <a:lnTo>
                    <a:pt x="0" y="318310"/>
                  </a:lnTo>
                  <a:lnTo>
                    <a:pt x="5590" y="263007"/>
                  </a:lnTo>
                  <a:lnTo>
                    <a:pt x="9553" y="208713"/>
                  </a:lnTo>
                  <a:lnTo>
                    <a:pt x="10240" y="159887"/>
                  </a:lnTo>
                  <a:lnTo>
                    <a:pt x="11613" y="109546"/>
                  </a:lnTo>
                  <a:lnTo>
                    <a:pt x="16080" y="79134"/>
                  </a:lnTo>
                  <a:lnTo>
                    <a:pt x="18909" y="72663"/>
                  </a:lnTo>
                  <a:lnTo>
                    <a:pt x="21965" y="71858"/>
                  </a:lnTo>
                  <a:lnTo>
                    <a:pt x="25172" y="74830"/>
                  </a:lnTo>
                  <a:lnTo>
                    <a:pt x="40100" y="122685"/>
                  </a:lnTo>
                  <a:lnTo>
                    <a:pt x="70878" y="173166"/>
                  </a:lnTo>
                  <a:lnTo>
                    <a:pt x="87654" y="185400"/>
                  </a:lnTo>
                  <a:lnTo>
                    <a:pt x="97040" y="186790"/>
                  </a:lnTo>
                  <a:lnTo>
                    <a:pt x="116829" y="182096"/>
                  </a:lnTo>
                  <a:lnTo>
                    <a:pt x="134202" y="169091"/>
                  </a:lnTo>
                  <a:lnTo>
                    <a:pt x="164420" y="126557"/>
                  </a:lnTo>
                  <a:lnTo>
                    <a:pt x="184513" y="73095"/>
                  </a:lnTo>
                  <a:lnTo>
                    <a:pt x="196628" y="17475"/>
                  </a:lnTo>
                  <a:lnTo>
                    <a:pt x="197766" y="3480"/>
                  </a:lnTo>
                  <a:lnTo>
                    <a:pt x="199694" y="0"/>
                  </a:lnTo>
                  <a:lnTo>
                    <a:pt x="202150" y="3529"/>
                  </a:lnTo>
                  <a:lnTo>
                    <a:pt x="204957" y="11730"/>
                  </a:lnTo>
                  <a:lnTo>
                    <a:pt x="204956" y="30202"/>
                  </a:lnTo>
                  <a:lnTo>
                    <a:pt x="201013" y="87424"/>
                  </a:lnTo>
                  <a:lnTo>
                    <a:pt x="200329" y="145917"/>
                  </a:lnTo>
                  <a:lnTo>
                    <a:pt x="205716" y="196523"/>
                  </a:lnTo>
                  <a:lnTo>
                    <a:pt x="216847" y="250649"/>
                  </a:lnTo>
                  <a:lnTo>
                    <a:pt x="221009" y="301904"/>
                  </a:lnTo>
                  <a:lnTo>
                    <a:pt x="232303" y="355563"/>
                  </a:lnTo>
                  <a:lnTo>
                    <a:pt x="239237" y="393821"/>
                  </a:lnTo>
                  <a:lnTo>
                    <a:pt x="242156" y="428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1468" y="5029529"/>
              <a:ext cx="198970" cy="211474"/>
            </a:xfrm>
            <a:custGeom>
              <a:avLst/>
              <a:gdLst/>
              <a:ahLst/>
              <a:cxnLst/>
              <a:rect l="0" t="0" r="0" b="0"/>
              <a:pathLst>
                <a:path w="198970" h="211474">
                  <a:moveTo>
                    <a:pt x="93684" y="84425"/>
                  </a:moveTo>
                  <a:lnTo>
                    <a:pt x="90564" y="41733"/>
                  </a:lnTo>
                  <a:lnTo>
                    <a:pt x="88095" y="31398"/>
                  </a:lnTo>
                  <a:lnTo>
                    <a:pt x="75992" y="13674"/>
                  </a:lnTo>
                  <a:lnTo>
                    <a:pt x="67851" y="5672"/>
                  </a:lnTo>
                  <a:lnTo>
                    <a:pt x="57745" y="1508"/>
                  </a:lnTo>
                  <a:lnTo>
                    <a:pt x="34037" y="0"/>
                  </a:lnTo>
                  <a:lnTo>
                    <a:pt x="24674" y="3575"/>
                  </a:lnTo>
                  <a:lnTo>
                    <a:pt x="11150" y="16906"/>
                  </a:lnTo>
                  <a:lnTo>
                    <a:pt x="4360" y="37649"/>
                  </a:lnTo>
                  <a:lnTo>
                    <a:pt x="0" y="89093"/>
                  </a:lnTo>
                  <a:lnTo>
                    <a:pt x="10522" y="146824"/>
                  </a:lnTo>
                  <a:lnTo>
                    <a:pt x="29294" y="189558"/>
                  </a:lnTo>
                  <a:lnTo>
                    <a:pt x="45179" y="204460"/>
                  </a:lnTo>
                  <a:lnTo>
                    <a:pt x="54328" y="210072"/>
                  </a:lnTo>
                  <a:lnTo>
                    <a:pt x="62767" y="211473"/>
                  </a:lnTo>
                  <a:lnTo>
                    <a:pt x="70733" y="210068"/>
                  </a:lnTo>
                  <a:lnTo>
                    <a:pt x="78383" y="206792"/>
                  </a:lnTo>
                  <a:lnTo>
                    <a:pt x="90003" y="193792"/>
                  </a:lnTo>
                  <a:lnTo>
                    <a:pt x="106995" y="156851"/>
                  </a:lnTo>
                  <a:lnTo>
                    <a:pt x="112446" y="120573"/>
                  </a:lnTo>
                  <a:lnTo>
                    <a:pt x="108222" y="81817"/>
                  </a:lnTo>
                  <a:lnTo>
                    <a:pt x="109225" y="82686"/>
                  </a:lnTo>
                  <a:lnTo>
                    <a:pt x="130825" y="117385"/>
                  </a:lnTo>
                  <a:lnTo>
                    <a:pt x="151612" y="138774"/>
                  </a:lnTo>
                  <a:lnTo>
                    <a:pt x="183245" y="153956"/>
                  </a:lnTo>
                  <a:lnTo>
                    <a:pt x="198969" y="158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4900" y="5008669"/>
              <a:ext cx="132408" cy="207702"/>
            </a:xfrm>
            <a:custGeom>
              <a:avLst/>
              <a:gdLst/>
              <a:ahLst/>
              <a:cxnLst/>
              <a:rect l="0" t="0" r="0" b="0"/>
              <a:pathLst>
                <a:path w="132408" h="207702">
                  <a:moveTo>
                    <a:pt x="6065" y="10529"/>
                  </a:moveTo>
                  <a:lnTo>
                    <a:pt x="0" y="44150"/>
                  </a:lnTo>
                  <a:lnTo>
                    <a:pt x="10625" y="103936"/>
                  </a:lnTo>
                  <a:lnTo>
                    <a:pt x="27261" y="166083"/>
                  </a:lnTo>
                  <a:lnTo>
                    <a:pt x="35373" y="187289"/>
                  </a:lnTo>
                  <a:lnTo>
                    <a:pt x="46777" y="204512"/>
                  </a:lnTo>
                  <a:lnTo>
                    <a:pt x="54263" y="207701"/>
                  </a:lnTo>
                  <a:lnTo>
                    <a:pt x="62764" y="207488"/>
                  </a:lnTo>
                  <a:lnTo>
                    <a:pt x="71940" y="205006"/>
                  </a:lnTo>
                  <a:lnTo>
                    <a:pt x="79228" y="199841"/>
                  </a:lnTo>
                  <a:lnTo>
                    <a:pt x="114413" y="146457"/>
                  </a:lnTo>
                  <a:lnTo>
                    <a:pt x="126556" y="114365"/>
                  </a:lnTo>
                  <a:lnTo>
                    <a:pt x="131252" y="62192"/>
                  </a:lnTo>
                  <a:lnTo>
                    <a:pt x="132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29950" y="5000024"/>
              <a:ext cx="147400" cy="177102"/>
            </a:xfrm>
            <a:custGeom>
              <a:avLst/>
              <a:gdLst/>
              <a:ahLst/>
              <a:cxnLst/>
              <a:rect l="0" t="0" r="0" b="0"/>
              <a:pathLst>
                <a:path w="147400" h="177102">
                  <a:moveTo>
                    <a:pt x="0" y="92873"/>
                  </a:moveTo>
                  <a:lnTo>
                    <a:pt x="17958" y="146748"/>
                  </a:lnTo>
                  <a:lnTo>
                    <a:pt x="25858" y="169277"/>
                  </a:lnTo>
                  <a:lnTo>
                    <a:pt x="20463" y="114596"/>
                  </a:lnTo>
                  <a:lnTo>
                    <a:pt x="15957" y="60726"/>
                  </a:lnTo>
                  <a:lnTo>
                    <a:pt x="25639" y="10614"/>
                  </a:lnTo>
                  <a:lnTo>
                    <a:pt x="31130" y="4108"/>
                  </a:lnTo>
                  <a:lnTo>
                    <a:pt x="38301" y="941"/>
                  </a:lnTo>
                  <a:lnTo>
                    <a:pt x="46591" y="0"/>
                  </a:lnTo>
                  <a:lnTo>
                    <a:pt x="65161" y="5193"/>
                  </a:lnTo>
                  <a:lnTo>
                    <a:pt x="75026" y="9853"/>
                  </a:lnTo>
                  <a:lnTo>
                    <a:pt x="92226" y="27509"/>
                  </a:lnTo>
                  <a:lnTo>
                    <a:pt x="116743" y="71383"/>
                  </a:lnTo>
                  <a:lnTo>
                    <a:pt x="132851" y="122250"/>
                  </a:lnTo>
                  <a:lnTo>
                    <a:pt x="147399" y="177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243556" y="4978655"/>
              <a:ext cx="197006" cy="196274"/>
            </a:xfrm>
            <a:custGeom>
              <a:avLst/>
              <a:gdLst/>
              <a:ahLst/>
              <a:cxnLst/>
              <a:rect l="0" t="0" r="0" b="0"/>
              <a:pathLst>
                <a:path w="197006" h="196274">
                  <a:moveTo>
                    <a:pt x="81192" y="93185"/>
                  </a:moveTo>
                  <a:lnTo>
                    <a:pt x="86781" y="76417"/>
                  </a:lnTo>
                  <a:lnTo>
                    <a:pt x="84668" y="43633"/>
                  </a:lnTo>
                  <a:lnTo>
                    <a:pt x="71043" y="9873"/>
                  </a:lnTo>
                  <a:lnTo>
                    <a:pt x="63898" y="3719"/>
                  </a:lnTo>
                  <a:lnTo>
                    <a:pt x="55624" y="785"/>
                  </a:lnTo>
                  <a:lnTo>
                    <a:pt x="46599" y="0"/>
                  </a:lnTo>
                  <a:lnTo>
                    <a:pt x="30332" y="5366"/>
                  </a:lnTo>
                  <a:lnTo>
                    <a:pt x="22719" y="10073"/>
                  </a:lnTo>
                  <a:lnTo>
                    <a:pt x="11140" y="24661"/>
                  </a:lnTo>
                  <a:lnTo>
                    <a:pt x="3264" y="44013"/>
                  </a:lnTo>
                  <a:lnTo>
                    <a:pt x="0" y="80045"/>
                  </a:lnTo>
                  <a:lnTo>
                    <a:pt x="8785" y="130494"/>
                  </a:lnTo>
                  <a:lnTo>
                    <a:pt x="21523" y="172870"/>
                  </a:lnTo>
                  <a:lnTo>
                    <a:pt x="27375" y="184913"/>
                  </a:lnTo>
                  <a:lnTo>
                    <a:pt x="34785" y="191772"/>
                  </a:lnTo>
                  <a:lnTo>
                    <a:pt x="43235" y="195174"/>
                  </a:lnTo>
                  <a:lnTo>
                    <a:pt x="52378" y="196273"/>
                  </a:lnTo>
                  <a:lnTo>
                    <a:pt x="60813" y="193496"/>
                  </a:lnTo>
                  <a:lnTo>
                    <a:pt x="76424" y="181051"/>
                  </a:lnTo>
                  <a:lnTo>
                    <a:pt x="84922" y="157583"/>
                  </a:lnTo>
                  <a:lnTo>
                    <a:pt x="90377" y="100446"/>
                  </a:lnTo>
                  <a:lnTo>
                    <a:pt x="85389" y="52289"/>
                  </a:lnTo>
                  <a:lnTo>
                    <a:pt x="86330" y="51883"/>
                  </a:lnTo>
                  <a:lnTo>
                    <a:pt x="117874" y="115095"/>
                  </a:lnTo>
                  <a:lnTo>
                    <a:pt x="151591" y="161408"/>
                  </a:lnTo>
                  <a:lnTo>
                    <a:pt x="197005" y="187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621005" y="4840213"/>
              <a:ext cx="156469" cy="307193"/>
            </a:xfrm>
            <a:custGeom>
              <a:avLst/>
              <a:gdLst/>
              <a:ahLst/>
              <a:cxnLst/>
              <a:rect l="0" t="0" r="0" b="0"/>
              <a:pathLst>
                <a:path w="156469" h="307193">
                  <a:moveTo>
                    <a:pt x="9069" y="0"/>
                  </a:moveTo>
                  <a:lnTo>
                    <a:pt x="5950" y="48931"/>
                  </a:lnTo>
                  <a:lnTo>
                    <a:pt x="4" y="108062"/>
                  </a:lnTo>
                  <a:lnTo>
                    <a:pt x="0" y="170868"/>
                  </a:lnTo>
                  <a:lnTo>
                    <a:pt x="6931" y="225734"/>
                  </a:lnTo>
                  <a:lnTo>
                    <a:pt x="14236" y="286615"/>
                  </a:lnTo>
                  <a:lnTo>
                    <a:pt x="20703" y="296362"/>
                  </a:lnTo>
                  <a:lnTo>
                    <a:pt x="29693" y="302860"/>
                  </a:lnTo>
                  <a:lnTo>
                    <a:pt x="40366" y="307192"/>
                  </a:lnTo>
                  <a:lnTo>
                    <a:pt x="64703" y="305765"/>
                  </a:lnTo>
                  <a:lnTo>
                    <a:pt x="122720" y="280601"/>
                  </a:lnTo>
                  <a:lnTo>
                    <a:pt x="15646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789254" y="4934970"/>
              <a:ext cx="110804" cy="191642"/>
            </a:xfrm>
            <a:custGeom>
              <a:avLst/>
              <a:gdLst/>
              <a:ahLst/>
              <a:cxnLst/>
              <a:rect l="0" t="0" r="0" b="0"/>
              <a:pathLst>
                <a:path w="110804" h="191642">
                  <a:moveTo>
                    <a:pt x="51390" y="0"/>
                  </a:moveTo>
                  <a:lnTo>
                    <a:pt x="34623" y="11178"/>
                  </a:lnTo>
                  <a:lnTo>
                    <a:pt x="13017" y="40486"/>
                  </a:lnTo>
                  <a:lnTo>
                    <a:pt x="2975" y="84395"/>
                  </a:lnTo>
                  <a:lnTo>
                    <a:pt x="0" y="128861"/>
                  </a:lnTo>
                  <a:lnTo>
                    <a:pt x="5544" y="154367"/>
                  </a:lnTo>
                  <a:lnTo>
                    <a:pt x="10297" y="166082"/>
                  </a:lnTo>
                  <a:lnTo>
                    <a:pt x="24938" y="182219"/>
                  </a:lnTo>
                  <a:lnTo>
                    <a:pt x="33755" y="188159"/>
                  </a:lnTo>
                  <a:lnTo>
                    <a:pt x="52911" y="191641"/>
                  </a:lnTo>
                  <a:lnTo>
                    <a:pt x="62933" y="190931"/>
                  </a:lnTo>
                  <a:lnTo>
                    <a:pt x="70783" y="186949"/>
                  </a:lnTo>
                  <a:lnTo>
                    <a:pt x="82626" y="173165"/>
                  </a:lnTo>
                  <a:lnTo>
                    <a:pt x="105827" y="127315"/>
                  </a:lnTo>
                  <a:lnTo>
                    <a:pt x="110803" y="88155"/>
                  </a:lnTo>
                  <a:lnTo>
                    <a:pt x="99566" y="32103"/>
                  </a:lnTo>
                  <a:lnTo>
                    <a:pt x="93079" y="20117"/>
                  </a:lnTo>
                  <a:lnTo>
                    <a:pt x="8297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74311" y="4948032"/>
              <a:ext cx="140075" cy="145338"/>
            </a:xfrm>
            <a:custGeom>
              <a:avLst/>
              <a:gdLst/>
              <a:ahLst/>
              <a:cxnLst/>
              <a:rect l="0" t="0" r="0" b="0"/>
              <a:pathLst>
                <a:path w="140075" h="145338">
                  <a:moveTo>
                    <a:pt x="87432" y="113279"/>
                  </a:moveTo>
                  <a:lnTo>
                    <a:pt x="84312" y="70588"/>
                  </a:lnTo>
                  <a:lnTo>
                    <a:pt x="72859" y="39409"/>
                  </a:lnTo>
                  <a:lnTo>
                    <a:pt x="59898" y="19617"/>
                  </a:lnTo>
                  <a:lnTo>
                    <a:pt x="42439" y="3021"/>
                  </a:lnTo>
                  <a:lnTo>
                    <a:pt x="34040" y="0"/>
                  </a:lnTo>
                  <a:lnTo>
                    <a:pt x="26101" y="325"/>
                  </a:lnTo>
                  <a:lnTo>
                    <a:pt x="18468" y="2881"/>
                  </a:lnTo>
                  <a:lnTo>
                    <a:pt x="6868" y="15080"/>
                  </a:lnTo>
                  <a:lnTo>
                    <a:pt x="2137" y="23247"/>
                  </a:lnTo>
                  <a:lnTo>
                    <a:pt x="0" y="41680"/>
                  </a:lnTo>
                  <a:lnTo>
                    <a:pt x="11187" y="99735"/>
                  </a:lnTo>
                  <a:lnTo>
                    <a:pt x="17670" y="122468"/>
                  </a:lnTo>
                  <a:lnTo>
                    <a:pt x="23376" y="131103"/>
                  </a:lnTo>
                  <a:lnTo>
                    <a:pt x="39076" y="143818"/>
                  </a:lnTo>
                  <a:lnTo>
                    <a:pt x="48175" y="145337"/>
                  </a:lnTo>
                  <a:lnTo>
                    <a:pt x="67645" y="140786"/>
                  </a:lnTo>
                  <a:lnTo>
                    <a:pt x="75410" y="133957"/>
                  </a:lnTo>
                  <a:lnTo>
                    <a:pt x="87158" y="113891"/>
                  </a:lnTo>
                  <a:lnTo>
                    <a:pt x="90040" y="92494"/>
                  </a:lnTo>
                  <a:lnTo>
                    <a:pt x="89170" y="81875"/>
                  </a:lnTo>
                  <a:lnTo>
                    <a:pt x="89761" y="78305"/>
                  </a:lnTo>
                  <a:lnTo>
                    <a:pt x="91324" y="79435"/>
                  </a:lnTo>
                  <a:lnTo>
                    <a:pt x="120283" y="122339"/>
                  </a:lnTo>
                  <a:lnTo>
                    <a:pt x="140074" y="144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132527" y="5613010"/>
            <a:ext cx="2242571" cy="444605"/>
            <a:chOff x="132527" y="5613010"/>
            <a:chExt cx="2242571" cy="444605"/>
          </a:xfrm>
        </p:grpSpPr>
        <p:sp>
          <p:nvSpPr>
            <p:cNvPr id="136" name="Freeform 135"/>
            <p:cNvSpPr/>
            <p:nvPr/>
          </p:nvSpPr>
          <p:spPr>
            <a:xfrm>
              <a:off x="132527" y="578343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0454" y="5655994"/>
              <a:ext cx="210571" cy="369597"/>
            </a:xfrm>
            <a:custGeom>
              <a:avLst/>
              <a:gdLst/>
              <a:ahLst/>
              <a:cxnLst/>
              <a:rect l="0" t="0" r="0" b="0"/>
              <a:pathLst>
                <a:path w="210571" h="369597">
                  <a:moveTo>
                    <a:pt x="0" y="316954"/>
                  </a:moveTo>
                  <a:lnTo>
                    <a:pt x="5590" y="258337"/>
                  </a:lnTo>
                  <a:lnTo>
                    <a:pt x="17959" y="202993"/>
                  </a:lnTo>
                  <a:lnTo>
                    <a:pt x="31667" y="140068"/>
                  </a:lnTo>
                  <a:lnTo>
                    <a:pt x="41908" y="77414"/>
                  </a:lnTo>
                  <a:lnTo>
                    <a:pt x="44317" y="78882"/>
                  </a:lnTo>
                  <a:lnTo>
                    <a:pt x="72399" y="138825"/>
                  </a:lnTo>
                  <a:lnTo>
                    <a:pt x="91902" y="164219"/>
                  </a:lnTo>
                  <a:lnTo>
                    <a:pt x="98703" y="167168"/>
                  </a:lnTo>
                  <a:lnTo>
                    <a:pt x="105576" y="166793"/>
                  </a:lnTo>
                  <a:lnTo>
                    <a:pt x="112498" y="164205"/>
                  </a:lnTo>
                  <a:lnTo>
                    <a:pt x="133419" y="143793"/>
                  </a:lnTo>
                  <a:lnTo>
                    <a:pt x="160279" y="104285"/>
                  </a:lnTo>
                  <a:lnTo>
                    <a:pt x="172922" y="66117"/>
                  </a:lnTo>
                  <a:lnTo>
                    <a:pt x="183776" y="2960"/>
                  </a:lnTo>
                  <a:lnTo>
                    <a:pt x="185688" y="0"/>
                  </a:lnTo>
                  <a:lnTo>
                    <a:pt x="186963" y="2706"/>
                  </a:lnTo>
                  <a:lnTo>
                    <a:pt x="189178" y="62792"/>
                  </a:lnTo>
                  <a:lnTo>
                    <a:pt x="190584" y="120764"/>
                  </a:lnTo>
                  <a:lnTo>
                    <a:pt x="195058" y="165808"/>
                  </a:lnTo>
                  <a:lnTo>
                    <a:pt x="197827" y="210003"/>
                  </a:lnTo>
                  <a:lnTo>
                    <a:pt x="199386" y="271227"/>
                  </a:lnTo>
                  <a:lnTo>
                    <a:pt x="205501" y="333138"/>
                  </a:lnTo>
                  <a:lnTo>
                    <a:pt x="210570" y="36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7173" y="5872053"/>
              <a:ext cx="134422" cy="162528"/>
            </a:xfrm>
            <a:custGeom>
              <a:avLst/>
              <a:gdLst/>
              <a:ahLst/>
              <a:cxnLst/>
              <a:rect l="0" t="0" r="0" b="0"/>
              <a:pathLst>
                <a:path w="134422" h="162528">
                  <a:moveTo>
                    <a:pt x="71250" y="27195"/>
                  </a:moveTo>
                  <a:lnTo>
                    <a:pt x="65661" y="10428"/>
                  </a:lnTo>
                  <a:lnTo>
                    <a:pt x="59335" y="5489"/>
                  </a:lnTo>
                  <a:lnTo>
                    <a:pt x="39829" y="0"/>
                  </a:lnTo>
                  <a:lnTo>
                    <a:pt x="31585" y="2046"/>
                  </a:lnTo>
                  <a:lnTo>
                    <a:pt x="24920" y="6920"/>
                  </a:lnTo>
                  <a:lnTo>
                    <a:pt x="14394" y="21694"/>
                  </a:lnTo>
                  <a:lnTo>
                    <a:pt x="5817" y="39958"/>
                  </a:lnTo>
                  <a:lnTo>
                    <a:pt x="0" y="81150"/>
                  </a:lnTo>
                  <a:lnTo>
                    <a:pt x="6440" y="130660"/>
                  </a:lnTo>
                  <a:lnTo>
                    <a:pt x="12420" y="152728"/>
                  </a:lnTo>
                  <a:lnTo>
                    <a:pt x="17992" y="158847"/>
                  </a:lnTo>
                  <a:lnTo>
                    <a:pt x="25216" y="161756"/>
                  </a:lnTo>
                  <a:lnTo>
                    <a:pt x="33542" y="162527"/>
                  </a:lnTo>
                  <a:lnTo>
                    <a:pt x="40262" y="159530"/>
                  </a:lnTo>
                  <a:lnTo>
                    <a:pt x="50849" y="146842"/>
                  </a:lnTo>
                  <a:lnTo>
                    <a:pt x="63386" y="119968"/>
                  </a:lnTo>
                  <a:lnTo>
                    <a:pt x="68920" y="84189"/>
                  </a:lnTo>
                  <a:lnTo>
                    <a:pt x="70867" y="80399"/>
                  </a:lnTo>
                  <a:lnTo>
                    <a:pt x="73334" y="82552"/>
                  </a:lnTo>
                  <a:lnTo>
                    <a:pt x="80365" y="95082"/>
                  </a:lnTo>
                  <a:lnTo>
                    <a:pt x="91289" y="108450"/>
                  </a:lnTo>
                  <a:lnTo>
                    <a:pt x="107063" y="115951"/>
                  </a:lnTo>
                  <a:lnTo>
                    <a:pt x="134421" y="121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1066" y="5884232"/>
              <a:ext cx="200042" cy="130831"/>
            </a:xfrm>
            <a:custGeom>
              <a:avLst/>
              <a:gdLst/>
              <a:ahLst/>
              <a:cxnLst/>
              <a:rect l="0" t="0" r="0" b="0"/>
              <a:pathLst>
                <a:path w="200042" h="130831">
                  <a:moveTo>
                    <a:pt x="0" y="25545"/>
                  </a:moveTo>
                  <a:lnTo>
                    <a:pt x="15641" y="43526"/>
                  </a:lnTo>
                  <a:lnTo>
                    <a:pt x="38437" y="99899"/>
                  </a:lnTo>
                  <a:lnTo>
                    <a:pt x="46744" y="124005"/>
                  </a:lnTo>
                  <a:lnTo>
                    <a:pt x="37365" y="84394"/>
                  </a:lnTo>
                  <a:lnTo>
                    <a:pt x="38887" y="37262"/>
                  </a:lnTo>
                  <a:lnTo>
                    <a:pt x="46919" y="12815"/>
                  </a:lnTo>
                  <a:lnTo>
                    <a:pt x="52336" y="3021"/>
                  </a:lnTo>
                  <a:lnTo>
                    <a:pt x="57118" y="0"/>
                  </a:lnTo>
                  <a:lnTo>
                    <a:pt x="61475" y="1496"/>
                  </a:lnTo>
                  <a:lnTo>
                    <a:pt x="87731" y="31217"/>
                  </a:lnTo>
                  <a:lnTo>
                    <a:pt x="96703" y="49123"/>
                  </a:lnTo>
                  <a:lnTo>
                    <a:pt x="99564" y="50622"/>
                  </a:lnTo>
                  <a:lnTo>
                    <a:pt x="101471" y="46942"/>
                  </a:lnTo>
                  <a:lnTo>
                    <a:pt x="110121" y="13004"/>
                  </a:lnTo>
                  <a:lnTo>
                    <a:pt x="116698" y="7826"/>
                  </a:lnTo>
                  <a:lnTo>
                    <a:pt x="136483" y="5191"/>
                  </a:lnTo>
                  <a:lnTo>
                    <a:pt x="145971" y="8466"/>
                  </a:lnTo>
                  <a:lnTo>
                    <a:pt x="162752" y="21464"/>
                  </a:lnTo>
                  <a:lnTo>
                    <a:pt x="179764" y="48512"/>
                  </a:lnTo>
                  <a:lnTo>
                    <a:pt x="194823" y="89093"/>
                  </a:lnTo>
                  <a:lnTo>
                    <a:pt x="200041" y="130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43221" y="5863025"/>
              <a:ext cx="200043" cy="183623"/>
            </a:xfrm>
            <a:custGeom>
              <a:avLst/>
              <a:gdLst/>
              <a:ahLst/>
              <a:cxnLst/>
              <a:rect l="0" t="0" r="0" b="0"/>
              <a:pathLst>
                <a:path w="200043" h="183623">
                  <a:moveTo>
                    <a:pt x="0" y="25695"/>
                  </a:moveTo>
                  <a:lnTo>
                    <a:pt x="8333" y="79839"/>
                  </a:lnTo>
                  <a:lnTo>
                    <a:pt x="18645" y="140320"/>
                  </a:lnTo>
                  <a:lnTo>
                    <a:pt x="26062" y="165723"/>
                  </a:lnTo>
                  <a:lnTo>
                    <a:pt x="24061" y="160459"/>
                  </a:lnTo>
                  <a:lnTo>
                    <a:pt x="21453" y="107334"/>
                  </a:lnTo>
                  <a:lnTo>
                    <a:pt x="21136" y="53260"/>
                  </a:lnTo>
                  <a:lnTo>
                    <a:pt x="26670" y="17095"/>
                  </a:lnTo>
                  <a:lnTo>
                    <a:pt x="32988" y="10603"/>
                  </a:lnTo>
                  <a:lnTo>
                    <a:pt x="41879" y="7444"/>
                  </a:lnTo>
                  <a:lnTo>
                    <a:pt x="52486" y="6509"/>
                  </a:lnTo>
                  <a:lnTo>
                    <a:pt x="60727" y="9395"/>
                  </a:lnTo>
                  <a:lnTo>
                    <a:pt x="73003" y="21960"/>
                  </a:lnTo>
                  <a:lnTo>
                    <a:pt x="97897" y="78934"/>
                  </a:lnTo>
                  <a:lnTo>
                    <a:pt x="101530" y="82245"/>
                  </a:lnTo>
                  <a:lnTo>
                    <a:pt x="105121" y="80942"/>
                  </a:lnTo>
                  <a:lnTo>
                    <a:pt x="108685" y="76564"/>
                  </a:lnTo>
                  <a:lnTo>
                    <a:pt x="117995" y="17937"/>
                  </a:lnTo>
                  <a:lnTo>
                    <a:pt x="120777" y="6485"/>
                  </a:lnTo>
                  <a:lnTo>
                    <a:pt x="126142" y="1190"/>
                  </a:lnTo>
                  <a:lnTo>
                    <a:pt x="133228" y="0"/>
                  </a:lnTo>
                  <a:lnTo>
                    <a:pt x="141461" y="1546"/>
                  </a:lnTo>
                  <a:lnTo>
                    <a:pt x="156848" y="12622"/>
                  </a:lnTo>
                  <a:lnTo>
                    <a:pt x="170316" y="30413"/>
                  </a:lnTo>
                  <a:lnTo>
                    <a:pt x="183305" y="67907"/>
                  </a:lnTo>
                  <a:lnTo>
                    <a:pt x="191407" y="126147"/>
                  </a:lnTo>
                  <a:lnTo>
                    <a:pt x="200042" y="183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209447" y="5888720"/>
              <a:ext cx="118307" cy="168895"/>
            </a:xfrm>
            <a:custGeom>
              <a:avLst/>
              <a:gdLst/>
              <a:ahLst/>
              <a:cxnLst/>
              <a:rect l="0" t="0" r="0" b="0"/>
              <a:pathLst>
                <a:path w="118307" h="168895">
                  <a:moveTo>
                    <a:pt x="39101" y="0"/>
                  </a:moveTo>
                  <a:lnTo>
                    <a:pt x="22333" y="11178"/>
                  </a:lnTo>
                  <a:lnTo>
                    <a:pt x="10981" y="26025"/>
                  </a:lnTo>
                  <a:lnTo>
                    <a:pt x="3207" y="45492"/>
                  </a:lnTo>
                  <a:lnTo>
                    <a:pt x="0" y="82759"/>
                  </a:lnTo>
                  <a:lnTo>
                    <a:pt x="7108" y="121098"/>
                  </a:lnTo>
                  <a:lnTo>
                    <a:pt x="23512" y="148314"/>
                  </a:lnTo>
                  <a:lnTo>
                    <a:pt x="36462" y="163793"/>
                  </a:lnTo>
                  <a:lnTo>
                    <a:pt x="44361" y="167687"/>
                  </a:lnTo>
                  <a:lnTo>
                    <a:pt x="62495" y="168894"/>
                  </a:lnTo>
                  <a:lnTo>
                    <a:pt x="79134" y="162412"/>
                  </a:lnTo>
                  <a:lnTo>
                    <a:pt x="94328" y="150562"/>
                  </a:lnTo>
                  <a:lnTo>
                    <a:pt x="108880" y="133597"/>
                  </a:lnTo>
                  <a:lnTo>
                    <a:pt x="116907" y="108119"/>
                  </a:lnTo>
                  <a:lnTo>
                    <a:pt x="118306" y="64011"/>
                  </a:lnTo>
                  <a:lnTo>
                    <a:pt x="112908" y="37808"/>
                  </a:lnTo>
                  <a:lnTo>
                    <a:pt x="102709" y="18363"/>
                  </a:lnTo>
                  <a:lnTo>
                    <a:pt x="90378" y="8161"/>
                  </a:lnTo>
                  <a:lnTo>
                    <a:pt x="706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364361" y="567815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8394"/>
                  </a:lnTo>
                  <a:lnTo>
                    <a:pt x="10095" y="221237"/>
                  </a:lnTo>
                  <a:lnTo>
                    <a:pt x="15990" y="27313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290662" y="5783435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04052" y="25194"/>
                  </a:lnTo>
                  <a:lnTo>
                    <a:pt x="41302" y="452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469646" y="5636036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0" y="0"/>
                  </a:moveTo>
                  <a:lnTo>
                    <a:pt x="0" y="58617"/>
                  </a:lnTo>
                  <a:lnTo>
                    <a:pt x="11179" y="104586"/>
                  </a:lnTo>
                  <a:lnTo>
                    <a:pt x="23719" y="160840"/>
                  </a:lnTo>
                  <a:lnTo>
                    <a:pt x="34844" y="216372"/>
                  </a:lnTo>
                  <a:lnTo>
                    <a:pt x="41848" y="277963"/>
                  </a:lnTo>
                  <a:lnTo>
                    <a:pt x="47065" y="302523"/>
                  </a:lnTo>
                  <a:lnTo>
                    <a:pt x="48924" y="305797"/>
                  </a:lnTo>
                  <a:lnTo>
                    <a:pt x="50164" y="303301"/>
                  </a:lnTo>
                  <a:lnTo>
                    <a:pt x="55545" y="243249"/>
                  </a:lnTo>
                  <a:lnTo>
                    <a:pt x="67254" y="200257"/>
                  </a:lnTo>
                  <a:lnTo>
                    <a:pt x="74082" y="194336"/>
                  </a:lnTo>
                  <a:lnTo>
                    <a:pt x="83313" y="191559"/>
                  </a:lnTo>
                  <a:lnTo>
                    <a:pt x="94147" y="190876"/>
                  </a:lnTo>
                  <a:lnTo>
                    <a:pt x="103709" y="193932"/>
                  </a:lnTo>
                  <a:lnTo>
                    <a:pt x="120572" y="206684"/>
                  </a:lnTo>
                  <a:lnTo>
                    <a:pt x="137631" y="233595"/>
                  </a:lnTo>
                  <a:lnTo>
                    <a:pt x="145470" y="281365"/>
                  </a:lnTo>
                  <a:lnTo>
                    <a:pt x="14739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809780" y="5613010"/>
              <a:ext cx="175764" cy="349389"/>
            </a:xfrm>
            <a:custGeom>
              <a:avLst/>
              <a:gdLst/>
              <a:ahLst/>
              <a:cxnLst/>
              <a:rect l="0" t="0" r="0" b="0"/>
              <a:pathLst>
                <a:path w="175764" h="349389">
                  <a:moveTo>
                    <a:pt x="133649" y="33555"/>
                  </a:moveTo>
                  <a:lnTo>
                    <a:pt x="122470" y="16787"/>
                  </a:lnTo>
                  <a:lnTo>
                    <a:pt x="107623" y="5435"/>
                  </a:lnTo>
                  <a:lnTo>
                    <a:pt x="98751" y="770"/>
                  </a:lnTo>
                  <a:lnTo>
                    <a:pt x="89326" y="0"/>
                  </a:lnTo>
                  <a:lnTo>
                    <a:pt x="69496" y="5383"/>
                  </a:lnTo>
                  <a:lnTo>
                    <a:pt x="44190" y="21568"/>
                  </a:lnTo>
                  <a:lnTo>
                    <a:pt x="32278" y="37586"/>
                  </a:lnTo>
                  <a:lnTo>
                    <a:pt x="7650" y="97079"/>
                  </a:lnTo>
                  <a:lnTo>
                    <a:pt x="0" y="134655"/>
                  </a:lnTo>
                  <a:lnTo>
                    <a:pt x="3004" y="194164"/>
                  </a:lnTo>
                  <a:lnTo>
                    <a:pt x="16032" y="250980"/>
                  </a:lnTo>
                  <a:lnTo>
                    <a:pt x="39922" y="304143"/>
                  </a:lnTo>
                  <a:lnTo>
                    <a:pt x="54558" y="325782"/>
                  </a:lnTo>
                  <a:lnTo>
                    <a:pt x="72761" y="343197"/>
                  </a:lnTo>
                  <a:lnTo>
                    <a:pt x="83698" y="347608"/>
                  </a:lnTo>
                  <a:lnTo>
                    <a:pt x="108329" y="349388"/>
                  </a:lnTo>
                  <a:lnTo>
                    <a:pt x="142914" y="338225"/>
                  </a:lnTo>
                  <a:lnTo>
                    <a:pt x="175763" y="317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981689" y="5786891"/>
              <a:ext cx="119668" cy="186058"/>
            </a:xfrm>
            <a:custGeom>
              <a:avLst/>
              <a:gdLst/>
              <a:ahLst/>
              <a:cxnLst/>
              <a:rect l="0" t="0" r="0" b="0"/>
              <a:pathLst>
                <a:path w="119668" h="186058">
                  <a:moveTo>
                    <a:pt x="77553" y="91300"/>
                  </a:moveTo>
                  <a:lnTo>
                    <a:pt x="71964" y="32684"/>
                  </a:lnTo>
                  <a:lnTo>
                    <a:pt x="62981" y="12216"/>
                  </a:lnTo>
                  <a:lnTo>
                    <a:pt x="57310" y="3483"/>
                  </a:lnTo>
                  <a:lnTo>
                    <a:pt x="50019" y="0"/>
                  </a:lnTo>
                  <a:lnTo>
                    <a:pt x="41650" y="18"/>
                  </a:lnTo>
                  <a:lnTo>
                    <a:pt x="32561" y="2369"/>
                  </a:lnTo>
                  <a:lnTo>
                    <a:pt x="25331" y="7446"/>
                  </a:lnTo>
                  <a:lnTo>
                    <a:pt x="14179" y="22447"/>
                  </a:lnTo>
                  <a:lnTo>
                    <a:pt x="1324" y="50622"/>
                  </a:lnTo>
                  <a:lnTo>
                    <a:pt x="0" y="74001"/>
                  </a:lnTo>
                  <a:lnTo>
                    <a:pt x="8682" y="127138"/>
                  </a:lnTo>
                  <a:lnTo>
                    <a:pt x="23871" y="157551"/>
                  </a:lnTo>
                  <a:lnTo>
                    <a:pt x="31237" y="161204"/>
                  </a:lnTo>
                  <a:lnTo>
                    <a:pt x="39656" y="161299"/>
                  </a:lnTo>
                  <a:lnTo>
                    <a:pt x="48779" y="159023"/>
                  </a:lnTo>
                  <a:lnTo>
                    <a:pt x="54861" y="152827"/>
                  </a:lnTo>
                  <a:lnTo>
                    <a:pt x="71012" y="101843"/>
                  </a:lnTo>
                  <a:lnTo>
                    <a:pt x="71526" y="80778"/>
                  </a:lnTo>
                  <a:lnTo>
                    <a:pt x="70195" y="66737"/>
                  </a:lnTo>
                  <a:lnTo>
                    <a:pt x="71478" y="67906"/>
                  </a:lnTo>
                  <a:lnTo>
                    <a:pt x="88473" y="122334"/>
                  </a:lnTo>
                  <a:lnTo>
                    <a:pt x="114387" y="176650"/>
                  </a:lnTo>
                  <a:lnTo>
                    <a:pt x="119667" y="18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111885" y="5804492"/>
              <a:ext cx="81665" cy="191680"/>
            </a:xfrm>
            <a:custGeom>
              <a:avLst/>
              <a:gdLst/>
              <a:ahLst/>
              <a:cxnLst/>
              <a:rect l="0" t="0" r="0" b="0"/>
              <a:pathLst>
                <a:path w="81665" h="191680">
                  <a:moveTo>
                    <a:pt x="0" y="10529"/>
                  </a:moveTo>
                  <a:lnTo>
                    <a:pt x="14654" y="69145"/>
                  </a:lnTo>
                  <a:lnTo>
                    <a:pt x="35433" y="123319"/>
                  </a:lnTo>
                  <a:lnTo>
                    <a:pt x="52016" y="175961"/>
                  </a:lnTo>
                  <a:lnTo>
                    <a:pt x="55734" y="187497"/>
                  </a:lnTo>
                  <a:lnTo>
                    <a:pt x="59383" y="191679"/>
                  </a:lnTo>
                  <a:lnTo>
                    <a:pt x="62985" y="190957"/>
                  </a:lnTo>
                  <a:lnTo>
                    <a:pt x="70107" y="180796"/>
                  </a:lnTo>
                  <a:lnTo>
                    <a:pt x="79524" y="154175"/>
                  </a:lnTo>
                  <a:lnTo>
                    <a:pt x="81664" y="117171"/>
                  </a:lnTo>
                  <a:lnTo>
                    <a:pt x="75619" y="5962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227698" y="5804680"/>
              <a:ext cx="147400" cy="237133"/>
            </a:xfrm>
            <a:custGeom>
              <a:avLst/>
              <a:gdLst/>
              <a:ahLst/>
              <a:cxnLst/>
              <a:rect l="0" t="0" r="0" b="0"/>
              <a:pathLst>
                <a:path w="147400" h="237133">
                  <a:moveTo>
                    <a:pt x="0" y="94568"/>
                  </a:moveTo>
                  <a:lnTo>
                    <a:pt x="11178" y="105747"/>
                  </a:lnTo>
                  <a:lnTo>
                    <a:pt x="17981" y="107870"/>
                  </a:lnTo>
                  <a:lnTo>
                    <a:pt x="34898" y="107109"/>
                  </a:lnTo>
                  <a:lnTo>
                    <a:pt x="64152" y="94515"/>
                  </a:lnTo>
                  <a:lnTo>
                    <a:pt x="78425" y="79337"/>
                  </a:lnTo>
                  <a:lnTo>
                    <a:pt x="87498" y="59723"/>
                  </a:lnTo>
                  <a:lnTo>
                    <a:pt x="91530" y="35408"/>
                  </a:lnTo>
                  <a:lnTo>
                    <a:pt x="87083" y="15242"/>
                  </a:lnTo>
                  <a:lnTo>
                    <a:pt x="82622" y="6589"/>
                  </a:lnTo>
                  <a:lnTo>
                    <a:pt x="76138" y="1990"/>
                  </a:lnTo>
                  <a:lnTo>
                    <a:pt x="68307" y="95"/>
                  </a:lnTo>
                  <a:lnTo>
                    <a:pt x="59576" y="0"/>
                  </a:lnTo>
                  <a:lnTo>
                    <a:pt x="51415" y="3447"/>
                  </a:lnTo>
                  <a:lnTo>
                    <a:pt x="36109" y="16635"/>
                  </a:lnTo>
                  <a:lnTo>
                    <a:pt x="19928" y="43791"/>
                  </a:lnTo>
                  <a:lnTo>
                    <a:pt x="7724" y="85243"/>
                  </a:lnTo>
                  <a:lnTo>
                    <a:pt x="7878" y="128980"/>
                  </a:lnTo>
                  <a:lnTo>
                    <a:pt x="19580" y="177275"/>
                  </a:lnTo>
                  <a:lnTo>
                    <a:pt x="43209" y="217490"/>
                  </a:lnTo>
                  <a:lnTo>
                    <a:pt x="49863" y="225649"/>
                  </a:lnTo>
                  <a:lnTo>
                    <a:pt x="69734" y="234715"/>
                  </a:lnTo>
                  <a:lnTo>
                    <a:pt x="81585" y="237132"/>
                  </a:lnTo>
                  <a:lnTo>
                    <a:pt x="91824" y="236404"/>
                  </a:lnTo>
                  <a:lnTo>
                    <a:pt x="147399" y="210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0" name="Freeform 149"/>
          <p:cNvSpPr/>
          <p:nvPr/>
        </p:nvSpPr>
        <p:spPr>
          <a:xfrm>
            <a:off x="2398654" y="3448280"/>
            <a:ext cx="105286" cy="10529"/>
          </a:xfrm>
          <a:custGeom>
            <a:avLst/>
            <a:gdLst/>
            <a:ahLst/>
            <a:cxnLst/>
            <a:rect l="0" t="0" r="0" b="0"/>
            <a:pathLst>
              <a:path w="105286" h="10529">
                <a:moveTo>
                  <a:pt x="105285" y="10528"/>
                </a:moveTo>
                <a:lnTo>
                  <a:pt x="67808" y="2195"/>
                </a:lnTo>
                <a:lnTo>
                  <a:pt x="32960" y="65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2306070" y="4196132"/>
            <a:ext cx="84229" cy="10530"/>
          </a:xfrm>
          <a:custGeom>
            <a:avLst/>
            <a:gdLst/>
            <a:ahLst/>
            <a:cxnLst/>
            <a:rect l="0" t="0" r="0" b="0"/>
            <a:pathLst>
              <a:path w="84229" h="10530">
                <a:moveTo>
                  <a:pt x="84228" y="0"/>
                </a:moveTo>
                <a:lnTo>
                  <a:pt x="25611" y="906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2251255" y="4977084"/>
            <a:ext cx="84229" cy="10529"/>
          </a:xfrm>
          <a:custGeom>
            <a:avLst/>
            <a:gdLst/>
            <a:ahLst/>
            <a:cxnLst/>
            <a:rect l="0" t="0" r="0" b="0"/>
            <a:pathLst>
              <a:path w="84229" h="10529">
                <a:moveTo>
                  <a:pt x="84228" y="10528"/>
                </a:moveTo>
                <a:lnTo>
                  <a:pt x="46751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2448797" y="5815021"/>
            <a:ext cx="94757" cy="31586"/>
          </a:xfrm>
          <a:custGeom>
            <a:avLst/>
            <a:gdLst/>
            <a:ahLst/>
            <a:cxnLst/>
            <a:rect l="0" t="0" r="0" b="0"/>
            <a:pathLst>
              <a:path w="94757" h="31586">
                <a:moveTo>
                  <a:pt x="94756" y="31585"/>
                </a:moveTo>
                <a:lnTo>
                  <a:pt x="32498" y="1362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2547896" y="391418"/>
            <a:ext cx="295487" cy="476157"/>
          </a:xfrm>
          <a:custGeom>
            <a:avLst/>
            <a:gdLst/>
            <a:ahLst/>
            <a:cxnLst/>
            <a:rect l="0" t="0" r="0" b="0"/>
            <a:pathLst>
              <a:path w="295487" h="476157">
                <a:moveTo>
                  <a:pt x="63171" y="103421"/>
                </a:moveTo>
                <a:lnTo>
                  <a:pt x="55935" y="132147"/>
                </a:lnTo>
                <a:lnTo>
                  <a:pt x="53618" y="183682"/>
                </a:lnTo>
                <a:lnTo>
                  <a:pt x="53076" y="227220"/>
                </a:lnTo>
                <a:lnTo>
                  <a:pt x="52835" y="270747"/>
                </a:lnTo>
                <a:lnTo>
                  <a:pt x="55819" y="325354"/>
                </a:lnTo>
                <a:lnTo>
                  <a:pt x="61719" y="386425"/>
                </a:lnTo>
                <a:lnTo>
                  <a:pt x="61714" y="438220"/>
                </a:lnTo>
                <a:lnTo>
                  <a:pt x="59860" y="438924"/>
                </a:lnTo>
                <a:lnTo>
                  <a:pt x="57454" y="435884"/>
                </a:lnTo>
                <a:lnTo>
                  <a:pt x="46357" y="382912"/>
                </a:lnTo>
                <a:lnTo>
                  <a:pt x="42952" y="324962"/>
                </a:lnTo>
                <a:lnTo>
                  <a:pt x="42280" y="268455"/>
                </a:lnTo>
                <a:lnTo>
                  <a:pt x="43317" y="212233"/>
                </a:lnTo>
                <a:lnTo>
                  <a:pt x="53573" y="149828"/>
                </a:lnTo>
                <a:lnTo>
                  <a:pt x="66864" y="87371"/>
                </a:lnTo>
                <a:lnTo>
                  <a:pt x="81925" y="34003"/>
                </a:lnTo>
                <a:lnTo>
                  <a:pt x="93343" y="10568"/>
                </a:lnTo>
                <a:lnTo>
                  <a:pt x="103173" y="4084"/>
                </a:lnTo>
                <a:lnTo>
                  <a:pt x="129693" y="0"/>
                </a:lnTo>
                <a:lnTo>
                  <a:pt x="141444" y="2888"/>
                </a:lnTo>
                <a:lnTo>
                  <a:pt x="160740" y="15456"/>
                </a:lnTo>
                <a:lnTo>
                  <a:pt x="184757" y="47851"/>
                </a:lnTo>
                <a:lnTo>
                  <a:pt x="195513" y="87086"/>
                </a:lnTo>
                <a:lnTo>
                  <a:pt x="193110" y="122757"/>
                </a:lnTo>
                <a:lnTo>
                  <a:pt x="184990" y="155554"/>
                </a:lnTo>
                <a:lnTo>
                  <a:pt x="172295" y="173774"/>
                </a:lnTo>
                <a:lnTo>
                  <a:pt x="132697" y="210605"/>
                </a:lnTo>
                <a:lnTo>
                  <a:pt x="113958" y="220468"/>
                </a:lnTo>
                <a:lnTo>
                  <a:pt x="108728" y="220057"/>
                </a:lnTo>
                <a:lnTo>
                  <a:pt x="106410" y="216273"/>
                </a:lnTo>
                <a:lnTo>
                  <a:pt x="106035" y="210241"/>
                </a:lnTo>
                <a:lnTo>
                  <a:pt x="110464" y="205050"/>
                </a:lnTo>
                <a:lnTo>
                  <a:pt x="127864" y="196163"/>
                </a:lnTo>
                <a:lnTo>
                  <a:pt x="151195" y="197672"/>
                </a:lnTo>
                <a:lnTo>
                  <a:pt x="198712" y="217705"/>
                </a:lnTo>
                <a:lnTo>
                  <a:pt x="257722" y="259414"/>
                </a:lnTo>
                <a:lnTo>
                  <a:pt x="274810" y="276866"/>
                </a:lnTo>
                <a:lnTo>
                  <a:pt x="290204" y="300221"/>
                </a:lnTo>
                <a:lnTo>
                  <a:pt x="295486" y="329318"/>
                </a:lnTo>
                <a:lnTo>
                  <a:pt x="295257" y="345266"/>
                </a:lnTo>
                <a:lnTo>
                  <a:pt x="285643" y="372344"/>
                </a:lnTo>
                <a:lnTo>
                  <a:pt x="268502" y="396078"/>
                </a:lnTo>
                <a:lnTo>
                  <a:pt x="233714" y="426830"/>
                </a:lnTo>
                <a:lnTo>
                  <a:pt x="179259" y="453055"/>
                </a:lnTo>
                <a:lnTo>
                  <a:pt x="117019" y="471745"/>
                </a:lnTo>
                <a:lnTo>
                  <a:pt x="60409" y="476156"/>
                </a:lnTo>
                <a:lnTo>
                  <a:pt x="0" y="4719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2648209" y="1206143"/>
            <a:ext cx="259085" cy="362604"/>
          </a:xfrm>
          <a:custGeom>
            <a:avLst/>
            <a:gdLst/>
            <a:ahLst/>
            <a:cxnLst/>
            <a:rect l="0" t="0" r="0" b="0"/>
            <a:pathLst>
              <a:path w="259085" h="362604">
                <a:moveTo>
                  <a:pt x="68143" y="320489"/>
                </a:moveTo>
                <a:lnTo>
                  <a:pt x="51375" y="309310"/>
                </a:lnTo>
                <a:lnTo>
                  <a:pt x="46436" y="301338"/>
                </a:lnTo>
                <a:lnTo>
                  <a:pt x="35389" y="251802"/>
                </a:lnTo>
                <a:lnTo>
                  <a:pt x="25683" y="199921"/>
                </a:lnTo>
                <a:lnTo>
                  <a:pt x="18517" y="143215"/>
                </a:lnTo>
                <a:lnTo>
                  <a:pt x="10507" y="82831"/>
                </a:lnTo>
                <a:lnTo>
                  <a:pt x="0" y="29872"/>
                </a:lnTo>
                <a:lnTo>
                  <a:pt x="1982" y="6492"/>
                </a:lnTo>
                <a:lnTo>
                  <a:pt x="6488" y="1193"/>
                </a:lnTo>
                <a:lnTo>
                  <a:pt x="13002" y="0"/>
                </a:lnTo>
                <a:lnTo>
                  <a:pt x="20854" y="1545"/>
                </a:lnTo>
                <a:lnTo>
                  <a:pt x="75666" y="33671"/>
                </a:lnTo>
                <a:lnTo>
                  <a:pt x="135989" y="83973"/>
                </a:lnTo>
                <a:lnTo>
                  <a:pt x="194394" y="141450"/>
                </a:lnTo>
                <a:lnTo>
                  <a:pt x="229568" y="180102"/>
                </a:lnTo>
                <a:lnTo>
                  <a:pt x="254534" y="235913"/>
                </a:lnTo>
                <a:lnTo>
                  <a:pt x="259084" y="250067"/>
                </a:lnTo>
                <a:lnTo>
                  <a:pt x="257901" y="275152"/>
                </a:lnTo>
                <a:lnTo>
                  <a:pt x="248406" y="297999"/>
                </a:lnTo>
                <a:lnTo>
                  <a:pt x="232488" y="319852"/>
                </a:lnTo>
                <a:lnTo>
                  <a:pt x="192617" y="346296"/>
                </a:lnTo>
                <a:lnTo>
                  <a:pt x="131314" y="36260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2468180" y="2634455"/>
            <a:ext cx="269230" cy="286433"/>
          </a:xfrm>
          <a:custGeom>
            <a:avLst/>
            <a:gdLst/>
            <a:ahLst/>
            <a:cxnLst/>
            <a:rect l="0" t="0" r="0" b="0"/>
            <a:pathLst>
              <a:path w="269230" h="286433">
                <a:moveTo>
                  <a:pt x="185001" y="29254"/>
                </a:moveTo>
                <a:lnTo>
                  <a:pt x="173823" y="18076"/>
                </a:lnTo>
                <a:lnTo>
                  <a:pt x="144514" y="5535"/>
                </a:lnTo>
                <a:lnTo>
                  <a:pt x="106194" y="0"/>
                </a:lnTo>
                <a:lnTo>
                  <a:pt x="65205" y="9538"/>
                </a:lnTo>
                <a:lnTo>
                  <a:pt x="34602" y="27182"/>
                </a:lnTo>
                <a:lnTo>
                  <a:pt x="10717" y="58406"/>
                </a:lnTo>
                <a:lnTo>
                  <a:pt x="0" y="97294"/>
                </a:lnTo>
                <a:lnTo>
                  <a:pt x="2414" y="138452"/>
                </a:lnTo>
                <a:lnTo>
                  <a:pt x="28448" y="199959"/>
                </a:lnTo>
                <a:lnTo>
                  <a:pt x="55421" y="243128"/>
                </a:lnTo>
                <a:lnTo>
                  <a:pt x="81876" y="261210"/>
                </a:lnTo>
                <a:lnTo>
                  <a:pt x="126936" y="277801"/>
                </a:lnTo>
                <a:lnTo>
                  <a:pt x="184824" y="286432"/>
                </a:lnTo>
                <a:lnTo>
                  <a:pt x="235381" y="282620"/>
                </a:lnTo>
                <a:lnTo>
                  <a:pt x="269229" y="2714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2570585" y="3200663"/>
            <a:ext cx="166825" cy="429871"/>
            <a:chOff x="2570585" y="3200663"/>
            <a:chExt cx="166825" cy="429871"/>
          </a:xfrm>
        </p:grpSpPr>
        <p:sp>
          <p:nvSpPr>
            <p:cNvPr id="157" name="Freeform 156"/>
            <p:cNvSpPr/>
            <p:nvPr/>
          </p:nvSpPr>
          <p:spPr>
            <a:xfrm>
              <a:off x="2570585" y="3274362"/>
              <a:ext cx="166825" cy="356172"/>
            </a:xfrm>
            <a:custGeom>
              <a:avLst/>
              <a:gdLst/>
              <a:ahLst/>
              <a:cxnLst/>
              <a:rect l="0" t="0" r="0" b="0"/>
              <a:pathLst>
                <a:path w="166825" h="356172">
                  <a:moveTo>
                    <a:pt x="29953" y="0"/>
                  </a:moveTo>
                  <a:lnTo>
                    <a:pt x="36019" y="33622"/>
                  </a:lnTo>
                  <a:lnTo>
                    <a:pt x="31498" y="85324"/>
                  </a:lnTo>
                  <a:lnTo>
                    <a:pt x="24669" y="140597"/>
                  </a:lnTo>
                  <a:lnTo>
                    <a:pt x="13225" y="203811"/>
                  </a:lnTo>
                  <a:lnTo>
                    <a:pt x="6632" y="259451"/>
                  </a:lnTo>
                  <a:lnTo>
                    <a:pt x="0" y="310173"/>
                  </a:lnTo>
                  <a:lnTo>
                    <a:pt x="4441" y="345757"/>
                  </a:lnTo>
                  <a:lnTo>
                    <a:pt x="9436" y="352167"/>
                  </a:lnTo>
                  <a:lnTo>
                    <a:pt x="16275" y="355271"/>
                  </a:lnTo>
                  <a:lnTo>
                    <a:pt x="24344" y="356171"/>
                  </a:lnTo>
                  <a:lnTo>
                    <a:pt x="42668" y="350931"/>
                  </a:lnTo>
                  <a:lnTo>
                    <a:pt x="83028" y="334092"/>
                  </a:lnTo>
                  <a:lnTo>
                    <a:pt x="119899" y="328668"/>
                  </a:lnTo>
                  <a:lnTo>
                    <a:pt x="16682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621595" y="3390176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0" y="42114"/>
                  </a:moveTo>
                  <a:lnTo>
                    <a:pt x="24047" y="3253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600538" y="3200663"/>
              <a:ext cx="136872" cy="26647"/>
            </a:xfrm>
            <a:custGeom>
              <a:avLst/>
              <a:gdLst/>
              <a:ahLst/>
              <a:cxnLst/>
              <a:rect l="0" t="0" r="0" b="0"/>
              <a:pathLst>
                <a:path w="136872" h="26647">
                  <a:moveTo>
                    <a:pt x="0" y="21057"/>
                  </a:moveTo>
                  <a:lnTo>
                    <a:pt x="16768" y="26646"/>
                  </a:lnTo>
                  <a:lnTo>
                    <a:pt x="34359" y="26271"/>
                  </a:lnTo>
                  <a:lnTo>
                    <a:pt x="91829" y="1333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558425" y="3889230"/>
            <a:ext cx="336912" cy="680138"/>
            <a:chOff x="2558425" y="3889230"/>
            <a:chExt cx="336912" cy="680138"/>
          </a:xfrm>
        </p:grpSpPr>
        <p:sp>
          <p:nvSpPr>
            <p:cNvPr id="161" name="Freeform 160"/>
            <p:cNvSpPr/>
            <p:nvPr/>
          </p:nvSpPr>
          <p:spPr>
            <a:xfrm>
              <a:off x="2558425" y="3889230"/>
              <a:ext cx="336912" cy="680138"/>
            </a:xfrm>
            <a:custGeom>
              <a:avLst/>
              <a:gdLst/>
              <a:ahLst/>
              <a:cxnLst/>
              <a:rect l="0" t="0" r="0" b="0"/>
              <a:pathLst>
                <a:path w="336912" h="680138">
                  <a:moveTo>
                    <a:pt x="0" y="437982"/>
                  </a:moveTo>
                  <a:lnTo>
                    <a:pt x="3119" y="377599"/>
                  </a:lnTo>
                  <a:lnTo>
                    <a:pt x="8333" y="326114"/>
                  </a:lnTo>
                  <a:lnTo>
                    <a:pt x="15683" y="272385"/>
                  </a:lnTo>
                  <a:lnTo>
                    <a:pt x="31802" y="208927"/>
                  </a:lnTo>
                  <a:lnTo>
                    <a:pt x="45666" y="159160"/>
                  </a:lnTo>
                  <a:lnTo>
                    <a:pt x="59669" y="97034"/>
                  </a:lnTo>
                  <a:lnTo>
                    <a:pt x="73701" y="41608"/>
                  </a:lnTo>
                  <a:lnTo>
                    <a:pt x="81889" y="19660"/>
                  </a:lnTo>
                  <a:lnTo>
                    <a:pt x="93327" y="2107"/>
                  </a:lnTo>
                  <a:lnTo>
                    <a:pt x="98482" y="0"/>
                  </a:lnTo>
                  <a:lnTo>
                    <a:pt x="103089" y="2104"/>
                  </a:lnTo>
                  <a:lnTo>
                    <a:pt x="144377" y="65532"/>
                  </a:lnTo>
                  <a:lnTo>
                    <a:pt x="167595" y="121607"/>
                  </a:lnTo>
                  <a:lnTo>
                    <a:pt x="185890" y="174701"/>
                  </a:lnTo>
                  <a:lnTo>
                    <a:pt x="203536" y="232992"/>
                  </a:lnTo>
                  <a:lnTo>
                    <a:pt x="217585" y="286313"/>
                  </a:lnTo>
                  <a:lnTo>
                    <a:pt x="235136" y="348253"/>
                  </a:lnTo>
                  <a:lnTo>
                    <a:pt x="252683" y="405672"/>
                  </a:lnTo>
                  <a:lnTo>
                    <a:pt x="270231" y="466179"/>
                  </a:lnTo>
                  <a:lnTo>
                    <a:pt x="287778" y="521764"/>
                  </a:lnTo>
                  <a:lnTo>
                    <a:pt x="301816" y="572641"/>
                  </a:lnTo>
                  <a:lnTo>
                    <a:pt x="319364" y="636115"/>
                  </a:lnTo>
                  <a:lnTo>
                    <a:pt x="336911" y="680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579481" y="4162049"/>
              <a:ext cx="221100" cy="38822"/>
            </a:xfrm>
            <a:custGeom>
              <a:avLst/>
              <a:gdLst/>
              <a:ahLst/>
              <a:cxnLst/>
              <a:rect l="0" t="0" r="0" b="0"/>
              <a:pathLst>
                <a:path w="221100" h="38822">
                  <a:moveTo>
                    <a:pt x="0" y="7236"/>
                  </a:moveTo>
                  <a:lnTo>
                    <a:pt x="27556" y="0"/>
                  </a:lnTo>
                  <a:lnTo>
                    <a:pt x="80659" y="477"/>
                  </a:lnTo>
                  <a:lnTo>
                    <a:pt x="143637" y="14751"/>
                  </a:lnTo>
                  <a:lnTo>
                    <a:pt x="206731" y="34185"/>
                  </a:lnTo>
                  <a:lnTo>
                    <a:pt x="221099" y="38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2547896" y="4737823"/>
            <a:ext cx="326384" cy="431670"/>
            <a:chOff x="2547896" y="4737823"/>
            <a:chExt cx="326384" cy="431670"/>
          </a:xfrm>
        </p:grpSpPr>
        <p:sp>
          <p:nvSpPr>
            <p:cNvPr id="164" name="Freeform 163"/>
            <p:cNvSpPr/>
            <p:nvPr/>
          </p:nvSpPr>
          <p:spPr>
            <a:xfrm>
              <a:off x="2558425" y="4800994"/>
              <a:ext cx="8384" cy="368499"/>
            </a:xfrm>
            <a:custGeom>
              <a:avLst/>
              <a:gdLst/>
              <a:ahLst/>
              <a:cxnLst/>
              <a:rect l="0" t="0" r="0" b="0"/>
              <a:pathLst>
                <a:path w="8384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5589" y="208642"/>
                  </a:lnTo>
                  <a:lnTo>
                    <a:pt x="8383" y="269158"/>
                  </a:lnTo>
                  <a:lnTo>
                    <a:pt x="2002" y="32617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547896" y="4737823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0" y="73700"/>
                  </a:moveTo>
                  <a:lnTo>
                    <a:pt x="53875" y="45019"/>
                  </a:lnTo>
                  <a:lnTo>
                    <a:pt x="105447" y="19086"/>
                  </a:lnTo>
                  <a:lnTo>
                    <a:pt x="164242" y="11049"/>
                  </a:lnTo>
                  <a:lnTo>
                    <a:pt x="213741" y="3794"/>
                  </a:lnTo>
                  <a:lnTo>
                    <a:pt x="272981" y="750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568953" y="4959572"/>
              <a:ext cx="210571" cy="20408"/>
            </a:xfrm>
            <a:custGeom>
              <a:avLst/>
              <a:gdLst/>
              <a:ahLst/>
              <a:cxnLst/>
              <a:rect l="0" t="0" r="0" b="0"/>
              <a:pathLst>
                <a:path w="210571" h="20408">
                  <a:moveTo>
                    <a:pt x="0" y="9878"/>
                  </a:moveTo>
                  <a:lnTo>
                    <a:pt x="27556" y="2643"/>
                  </a:lnTo>
                  <a:lnTo>
                    <a:pt x="83779" y="0"/>
                  </a:lnTo>
                  <a:lnTo>
                    <a:pt x="140291" y="5068"/>
                  </a:lnTo>
                  <a:lnTo>
                    <a:pt x="198080" y="17578"/>
                  </a:lnTo>
                  <a:lnTo>
                    <a:pt x="210570" y="20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7696331" y="3548103"/>
            <a:ext cx="33305" cy="52644"/>
          </a:xfrm>
          <a:custGeom>
            <a:avLst/>
            <a:gdLst/>
            <a:ahLst/>
            <a:cxnLst/>
            <a:rect l="0" t="0" r="0" b="0"/>
            <a:pathLst>
              <a:path w="33305" h="52644">
                <a:moveTo>
                  <a:pt x="0" y="52643"/>
                </a:moveTo>
                <a:lnTo>
                  <a:pt x="32408" y="9513"/>
                </a:lnTo>
                <a:lnTo>
                  <a:pt x="33304" y="6342"/>
                </a:lnTo>
                <a:lnTo>
                  <a:pt x="3158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2642653" y="5445997"/>
            <a:ext cx="229489" cy="609656"/>
            <a:chOff x="2642653" y="5445997"/>
            <a:chExt cx="229489" cy="609656"/>
          </a:xfrm>
        </p:grpSpPr>
        <p:sp>
          <p:nvSpPr>
            <p:cNvPr id="169" name="Freeform 168"/>
            <p:cNvSpPr/>
            <p:nvPr/>
          </p:nvSpPr>
          <p:spPr>
            <a:xfrm>
              <a:off x="2642653" y="5980186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643730" y="5445997"/>
              <a:ext cx="228412" cy="609656"/>
            </a:xfrm>
            <a:custGeom>
              <a:avLst/>
              <a:gdLst/>
              <a:ahLst/>
              <a:cxnLst/>
              <a:rect l="0" t="0" r="0" b="0"/>
              <a:pathLst>
                <a:path w="228412" h="609656">
                  <a:moveTo>
                    <a:pt x="177907" y="39350"/>
                  </a:moveTo>
                  <a:lnTo>
                    <a:pt x="183496" y="22582"/>
                  </a:lnTo>
                  <a:lnTo>
                    <a:pt x="181633" y="16473"/>
                  </a:lnTo>
                  <a:lnTo>
                    <a:pt x="176881" y="11231"/>
                  </a:lnTo>
                  <a:lnTo>
                    <a:pt x="170204" y="6565"/>
                  </a:lnTo>
                  <a:lnTo>
                    <a:pt x="138450" y="0"/>
                  </a:lnTo>
                  <a:lnTo>
                    <a:pt x="115917" y="4704"/>
                  </a:lnTo>
                  <a:lnTo>
                    <a:pt x="86620" y="20505"/>
                  </a:lnTo>
                  <a:lnTo>
                    <a:pt x="50171" y="57984"/>
                  </a:lnTo>
                  <a:lnTo>
                    <a:pt x="30745" y="91274"/>
                  </a:lnTo>
                  <a:lnTo>
                    <a:pt x="18278" y="152874"/>
                  </a:lnTo>
                  <a:lnTo>
                    <a:pt x="11194" y="202414"/>
                  </a:lnTo>
                  <a:lnTo>
                    <a:pt x="2560" y="265665"/>
                  </a:lnTo>
                  <a:lnTo>
                    <a:pt x="0" y="315936"/>
                  </a:lnTo>
                  <a:lnTo>
                    <a:pt x="2255" y="375437"/>
                  </a:lnTo>
                  <a:lnTo>
                    <a:pt x="8029" y="432251"/>
                  </a:lnTo>
                  <a:lnTo>
                    <a:pt x="17576" y="487364"/>
                  </a:lnTo>
                  <a:lnTo>
                    <a:pt x="34163" y="544097"/>
                  </a:lnTo>
                  <a:lnTo>
                    <a:pt x="50178" y="581709"/>
                  </a:lnTo>
                  <a:lnTo>
                    <a:pt x="66156" y="599373"/>
                  </a:lnTo>
                  <a:lnTo>
                    <a:pt x="75331" y="605721"/>
                  </a:lnTo>
                  <a:lnTo>
                    <a:pt x="94883" y="609655"/>
                  </a:lnTo>
                  <a:lnTo>
                    <a:pt x="105010" y="609066"/>
                  </a:lnTo>
                  <a:lnTo>
                    <a:pt x="125621" y="599054"/>
                  </a:lnTo>
                  <a:lnTo>
                    <a:pt x="145310" y="581735"/>
                  </a:lnTo>
                  <a:lnTo>
                    <a:pt x="184331" y="519018"/>
                  </a:lnTo>
                  <a:lnTo>
                    <a:pt x="204479" y="463775"/>
                  </a:lnTo>
                  <a:lnTo>
                    <a:pt x="219724" y="410923"/>
                  </a:lnTo>
                  <a:lnTo>
                    <a:pt x="228411" y="360752"/>
                  </a:lnTo>
                  <a:lnTo>
                    <a:pt x="224445" y="351884"/>
                  </a:lnTo>
                  <a:lnTo>
                    <a:pt x="217121" y="345972"/>
                  </a:lnTo>
                  <a:lnTo>
                    <a:pt x="207559" y="342031"/>
                  </a:lnTo>
                  <a:lnTo>
                    <a:pt x="184457" y="343891"/>
                  </a:lnTo>
                  <a:lnTo>
                    <a:pt x="131497" y="352970"/>
                  </a:lnTo>
                  <a:lnTo>
                    <a:pt x="110097" y="360451"/>
                  </a:lnTo>
                  <a:lnTo>
                    <a:pt x="72622" y="386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7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" y="63500"/>
            <a:ext cx="10160000" cy="62865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1" name="Group 20"/>
          <p:cNvGrpSpPr/>
          <p:nvPr/>
        </p:nvGrpSpPr>
        <p:grpSpPr>
          <a:xfrm>
            <a:off x="2110638" y="526477"/>
            <a:ext cx="1805964" cy="1389710"/>
            <a:chOff x="2110638" y="526477"/>
            <a:chExt cx="1805964" cy="1389710"/>
          </a:xfrm>
        </p:grpSpPr>
        <p:sp>
          <p:nvSpPr>
            <p:cNvPr id="3" name="Freeform 2"/>
            <p:cNvSpPr/>
            <p:nvPr/>
          </p:nvSpPr>
          <p:spPr>
            <a:xfrm>
              <a:off x="2211367" y="526477"/>
              <a:ext cx="210188" cy="494788"/>
            </a:xfrm>
            <a:custGeom>
              <a:avLst/>
              <a:gdLst/>
              <a:ahLst/>
              <a:cxnLst/>
              <a:rect l="0" t="0" r="0" b="0"/>
              <a:pathLst>
                <a:path w="210188" h="494788">
                  <a:moveTo>
                    <a:pt x="31203" y="73647"/>
                  </a:moveTo>
                  <a:lnTo>
                    <a:pt x="31203" y="132264"/>
                  </a:lnTo>
                  <a:lnTo>
                    <a:pt x="31203" y="193673"/>
                  </a:lnTo>
                  <a:lnTo>
                    <a:pt x="31203" y="252077"/>
                  </a:lnTo>
                  <a:lnTo>
                    <a:pt x="31203" y="308674"/>
                  </a:lnTo>
                  <a:lnTo>
                    <a:pt x="32372" y="363744"/>
                  </a:lnTo>
                  <a:lnTo>
                    <a:pt x="37268" y="391618"/>
                  </a:lnTo>
                  <a:lnTo>
                    <a:pt x="36416" y="390913"/>
                  </a:lnTo>
                  <a:lnTo>
                    <a:pt x="34678" y="386933"/>
                  </a:lnTo>
                  <a:lnTo>
                    <a:pt x="28541" y="334210"/>
                  </a:lnTo>
                  <a:lnTo>
                    <a:pt x="22228" y="274595"/>
                  </a:lnTo>
                  <a:lnTo>
                    <a:pt x="9426" y="212023"/>
                  </a:lnTo>
                  <a:lnTo>
                    <a:pt x="1555" y="163112"/>
                  </a:lnTo>
                  <a:lnTo>
                    <a:pt x="0" y="101154"/>
                  </a:lnTo>
                  <a:lnTo>
                    <a:pt x="2070" y="58141"/>
                  </a:lnTo>
                  <a:lnTo>
                    <a:pt x="10846" y="34000"/>
                  </a:lnTo>
                  <a:lnTo>
                    <a:pt x="34530" y="6268"/>
                  </a:lnTo>
                  <a:lnTo>
                    <a:pt x="43949" y="1821"/>
                  </a:lnTo>
                  <a:lnTo>
                    <a:pt x="63774" y="0"/>
                  </a:lnTo>
                  <a:lnTo>
                    <a:pt x="94666" y="11141"/>
                  </a:lnTo>
                  <a:lnTo>
                    <a:pt x="120456" y="29260"/>
                  </a:lnTo>
                  <a:lnTo>
                    <a:pt x="142916" y="55036"/>
                  </a:lnTo>
                  <a:lnTo>
                    <a:pt x="151043" y="77854"/>
                  </a:lnTo>
                  <a:lnTo>
                    <a:pt x="156260" y="130630"/>
                  </a:lnTo>
                  <a:lnTo>
                    <a:pt x="150735" y="152005"/>
                  </a:lnTo>
                  <a:lnTo>
                    <a:pt x="127619" y="199433"/>
                  </a:lnTo>
                  <a:lnTo>
                    <a:pt x="88266" y="238058"/>
                  </a:lnTo>
                  <a:lnTo>
                    <a:pt x="67483" y="246154"/>
                  </a:lnTo>
                  <a:lnTo>
                    <a:pt x="55389" y="248313"/>
                  </a:lnTo>
                  <a:lnTo>
                    <a:pt x="52006" y="250922"/>
                  </a:lnTo>
                  <a:lnTo>
                    <a:pt x="54430" y="253832"/>
                  </a:lnTo>
                  <a:lnTo>
                    <a:pt x="86353" y="272496"/>
                  </a:lnTo>
                  <a:lnTo>
                    <a:pt x="139733" y="331340"/>
                  </a:lnTo>
                  <a:lnTo>
                    <a:pt x="169468" y="388544"/>
                  </a:lnTo>
                  <a:lnTo>
                    <a:pt x="188851" y="442018"/>
                  </a:lnTo>
                  <a:lnTo>
                    <a:pt x="210187" y="494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55842" y="689291"/>
              <a:ext cx="205155" cy="311642"/>
            </a:xfrm>
            <a:custGeom>
              <a:avLst/>
              <a:gdLst/>
              <a:ahLst/>
              <a:cxnLst/>
              <a:rect l="0" t="0" r="0" b="0"/>
              <a:pathLst>
                <a:path w="205155" h="311642">
                  <a:moveTo>
                    <a:pt x="165753" y="5589"/>
                  </a:moveTo>
                  <a:lnTo>
                    <a:pt x="148986" y="0"/>
                  </a:lnTo>
                  <a:lnTo>
                    <a:pt x="116202" y="2114"/>
                  </a:lnTo>
                  <a:lnTo>
                    <a:pt x="96547" y="10284"/>
                  </a:lnTo>
                  <a:lnTo>
                    <a:pt x="36077" y="61924"/>
                  </a:lnTo>
                  <a:lnTo>
                    <a:pt x="16067" y="84022"/>
                  </a:lnTo>
                  <a:lnTo>
                    <a:pt x="6419" y="102450"/>
                  </a:lnTo>
                  <a:lnTo>
                    <a:pt x="0" y="138144"/>
                  </a:lnTo>
                  <a:lnTo>
                    <a:pt x="6237" y="183721"/>
                  </a:lnTo>
                  <a:lnTo>
                    <a:pt x="26712" y="246500"/>
                  </a:lnTo>
                  <a:lnTo>
                    <a:pt x="57597" y="285723"/>
                  </a:lnTo>
                  <a:lnTo>
                    <a:pt x="83794" y="307221"/>
                  </a:lnTo>
                  <a:lnTo>
                    <a:pt x="93567" y="310792"/>
                  </a:lnTo>
                  <a:lnTo>
                    <a:pt x="113783" y="311641"/>
                  </a:lnTo>
                  <a:lnTo>
                    <a:pt x="144896" y="299952"/>
                  </a:lnTo>
                  <a:lnTo>
                    <a:pt x="162722" y="281867"/>
                  </a:lnTo>
                  <a:lnTo>
                    <a:pt x="187641" y="237717"/>
                  </a:lnTo>
                  <a:lnTo>
                    <a:pt x="202659" y="194031"/>
                  </a:lnTo>
                  <a:lnTo>
                    <a:pt x="205154" y="156311"/>
                  </a:lnTo>
                  <a:lnTo>
                    <a:pt x="193010" y="100783"/>
                  </a:lnTo>
                  <a:lnTo>
                    <a:pt x="179294" y="54000"/>
                  </a:lnTo>
                  <a:lnTo>
                    <a:pt x="176282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79724" y="705184"/>
              <a:ext cx="126142" cy="295024"/>
            </a:xfrm>
            <a:custGeom>
              <a:avLst/>
              <a:gdLst/>
              <a:ahLst/>
              <a:cxnLst/>
              <a:rect l="0" t="0" r="0" b="0"/>
              <a:pathLst>
                <a:path w="126142" h="295024">
                  <a:moveTo>
                    <a:pt x="84027" y="225"/>
                  </a:moveTo>
                  <a:lnTo>
                    <a:pt x="93092" y="58842"/>
                  </a:lnTo>
                  <a:lnTo>
                    <a:pt x="105300" y="93632"/>
                  </a:lnTo>
                  <a:lnTo>
                    <a:pt x="108738" y="96421"/>
                  </a:lnTo>
                  <a:lnTo>
                    <a:pt x="111029" y="93602"/>
                  </a:lnTo>
                  <a:lnTo>
                    <a:pt x="112557" y="87043"/>
                  </a:lnTo>
                  <a:lnTo>
                    <a:pt x="109118" y="61044"/>
                  </a:lnTo>
                  <a:lnTo>
                    <a:pt x="96306" y="21987"/>
                  </a:lnTo>
                  <a:lnTo>
                    <a:pt x="85195" y="5608"/>
                  </a:lnTo>
                  <a:lnTo>
                    <a:pt x="77786" y="1474"/>
                  </a:lnTo>
                  <a:lnTo>
                    <a:pt x="60196" y="0"/>
                  </a:lnTo>
                  <a:lnTo>
                    <a:pt x="51762" y="3584"/>
                  </a:lnTo>
                  <a:lnTo>
                    <a:pt x="36152" y="16926"/>
                  </a:lnTo>
                  <a:lnTo>
                    <a:pt x="19799" y="44168"/>
                  </a:lnTo>
                  <a:lnTo>
                    <a:pt x="4963" y="85984"/>
                  </a:lnTo>
                  <a:lnTo>
                    <a:pt x="819" y="138091"/>
                  </a:lnTo>
                  <a:lnTo>
                    <a:pt x="0" y="193444"/>
                  </a:lnTo>
                  <a:lnTo>
                    <a:pt x="6128" y="215172"/>
                  </a:lnTo>
                  <a:lnTo>
                    <a:pt x="29125" y="248184"/>
                  </a:lnTo>
                  <a:lnTo>
                    <a:pt x="57368" y="276065"/>
                  </a:lnTo>
                  <a:lnTo>
                    <a:pt x="85487" y="288886"/>
                  </a:lnTo>
                  <a:lnTo>
                    <a:pt x="126141" y="295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53264" y="600124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400" y="144850"/>
                  </a:lnTo>
                  <a:lnTo>
                    <a:pt x="10490" y="196817"/>
                  </a:lnTo>
                  <a:lnTo>
                    <a:pt x="17757" y="259543"/>
                  </a:lnTo>
                  <a:lnTo>
                    <a:pt x="20079" y="308658"/>
                  </a:lnTo>
                  <a:lnTo>
                    <a:pt x="23983" y="364649"/>
                  </a:lnTo>
                  <a:lnTo>
                    <a:pt x="38990" y="418293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48020" y="631709"/>
              <a:ext cx="94758" cy="200043"/>
            </a:xfrm>
            <a:custGeom>
              <a:avLst/>
              <a:gdLst/>
              <a:ahLst/>
              <a:cxnLst/>
              <a:rect l="0" t="0" r="0" b="0"/>
              <a:pathLst>
                <a:path w="94758" h="200043">
                  <a:moveTo>
                    <a:pt x="0" y="200042"/>
                  </a:moveTo>
                  <a:lnTo>
                    <a:pt x="20244" y="156079"/>
                  </a:lnTo>
                  <a:lnTo>
                    <a:pt x="54309" y="94595"/>
                  </a:lnTo>
                  <a:lnTo>
                    <a:pt x="77048" y="315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7492" y="852808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9575" y="24046"/>
                  </a:lnTo>
                  <a:lnTo>
                    <a:pt x="49878" y="85122"/>
                  </a:lnTo>
                  <a:lnTo>
                    <a:pt x="76576" y="144358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28468" y="747523"/>
              <a:ext cx="219601" cy="564465"/>
            </a:xfrm>
            <a:custGeom>
              <a:avLst/>
              <a:gdLst/>
              <a:ahLst/>
              <a:cxnLst/>
              <a:rect l="0" t="0" r="0" b="0"/>
              <a:pathLst>
                <a:path w="219601" h="564465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14259" y="172463"/>
                  </a:lnTo>
                  <a:lnTo>
                    <a:pt x="28115" y="218640"/>
                  </a:lnTo>
                  <a:lnTo>
                    <a:pt x="39369" y="235994"/>
                  </a:lnTo>
                  <a:lnTo>
                    <a:pt x="55289" y="248385"/>
                  </a:lnTo>
                  <a:lnTo>
                    <a:pt x="64448" y="253328"/>
                  </a:lnTo>
                  <a:lnTo>
                    <a:pt x="83983" y="255700"/>
                  </a:lnTo>
                  <a:lnTo>
                    <a:pt x="104363" y="251685"/>
                  </a:lnTo>
                  <a:lnTo>
                    <a:pt x="134398" y="236270"/>
                  </a:lnTo>
                  <a:lnTo>
                    <a:pt x="150946" y="223552"/>
                  </a:lnTo>
                  <a:lnTo>
                    <a:pt x="162981" y="203861"/>
                  </a:lnTo>
                  <a:lnTo>
                    <a:pt x="180238" y="153093"/>
                  </a:lnTo>
                  <a:lnTo>
                    <a:pt x="185337" y="99174"/>
                  </a:lnTo>
                  <a:lnTo>
                    <a:pt x="181527" y="71499"/>
                  </a:lnTo>
                  <a:lnTo>
                    <a:pt x="182531" y="72232"/>
                  </a:lnTo>
                  <a:lnTo>
                    <a:pt x="184371" y="76231"/>
                  </a:lnTo>
                  <a:lnTo>
                    <a:pt x="190685" y="128986"/>
                  </a:lnTo>
                  <a:lnTo>
                    <a:pt x="202608" y="183016"/>
                  </a:lnTo>
                  <a:lnTo>
                    <a:pt x="215059" y="238749"/>
                  </a:lnTo>
                  <a:lnTo>
                    <a:pt x="218731" y="294818"/>
                  </a:lnTo>
                  <a:lnTo>
                    <a:pt x="219456" y="350954"/>
                  </a:lnTo>
                  <a:lnTo>
                    <a:pt x="219600" y="407103"/>
                  </a:lnTo>
                  <a:lnTo>
                    <a:pt x="216509" y="460134"/>
                  </a:lnTo>
                  <a:lnTo>
                    <a:pt x="205061" y="493915"/>
                  </a:lnTo>
                  <a:lnTo>
                    <a:pt x="180232" y="531181"/>
                  </a:lnTo>
                  <a:lnTo>
                    <a:pt x="159737" y="553830"/>
                  </a:lnTo>
                  <a:lnTo>
                    <a:pt x="139591" y="562002"/>
                  </a:lnTo>
                  <a:lnTo>
                    <a:pt x="115040" y="564464"/>
                  </a:lnTo>
                  <a:lnTo>
                    <a:pt x="61708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10638" y="1331791"/>
              <a:ext cx="310917" cy="500168"/>
            </a:xfrm>
            <a:custGeom>
              <a:avLst/>
              <a:gdLst/>
              <a:ahLst/>
              <a:cxnLst/>
              <a:rect l="0" t="0" r="0" b="0"/>
              <a:pathLst>
                <a:path w="310917" h="500168">
                  <a:moveTo>
                    <a:pt x="5589" y="458053"/>
                  </a:moveTo>
                  <a:lnTo>
                    <a:pt x="0" y="441286"/>
                  </a:lnTo>
                  <a:lnTo>
                    <a:pt x="3272" y="388537"/>
                  </a:lnTo>
                  <a:lnTo>
                    <a:pt x="8251" y="328725"/>
                  </a:lnTo>
                  <a:lnTo>
                    <a:pt x="13787" y="278184"/>
                  </a:lnTo>
                  <a:lnTo>
                    <a:pt x="15428" y="229284"/>
                  </a:lnTo>
                  <a:lnTo>
                    <a:pt x="21571" y="170839"/>
                  </a:lnTo>
                  <a:lnTo>
                    <a:pt x="25143" y="122738"/>
                  </a:lnTo>
                  <a:lnTo>
                    <a:pt x="26349" y="62489"/>
                  </a:lnTo>
                  <a:lnTo>
                    <a:pt x="28898" y="22004"/>
                  </a:lnTo>
                  <a:lnTo>
                    <a:pt x="37786" y="2601"/>
                  </a:lnTo>
                  <a:lnTo>
                    <a:pt x="42262" y="0"/>
                  </a:lnTo>
                  <a:lnTo>
                    <a:pt x="46415" y="1776"/>
                  </a:lnTo>
                  <a:lnTo>
                    <a:pt x="54150" y="13108"/>
                  </a:lnTo>
                  <a:lnTo>
                    <a:pt x="72195" y="64584"/>
                  </a:lnTo>
                  <a:lnTo>
                    <a:pt x="86293" y="117075"/>
                  </a:lnTo>
                  <a:lnTo>
                    <a:pt x="103854" y="173248"/>
                  </a:lnTo>
                  <a:lnTo>
                    <a:pt x="129736" y="226356"/>
                  </a:lnTo>
                  <a:lnTo>
                    <a:pt x="133977" y="236908"/>
                  </a:lnTo>
                  <a:lnTo>
                    <a:pt x="136805" y="238093"/>
                  </a:lnTo>
                  <a:lnTo>
                    <a:pt x="147304" y="188477"/>
                  </a:lnTo>
                  <a:lnTo>
                    <a:pt x="153036" y="127380"/>
                  </a:lnTo>
                  <a:lnTo>
                    <a:pt x="164220" y="69038"/>
                  </a:lnTo>
                  <a:lnTo>
                    <a:pt x="177373" y="29664"/>
                  </a:lnTo>
                  <a:lnTo>
                    <a:pt x="183283" y="18042"/>
                  </a:lnTo>
                  <a:lnTo>
                    <a:pt x="190732" y="11464"/>
                  </a:lnTo>
                  <a:lnTo>
                    <a:pt x="199208" y="8249"/>
                  </a:lnTo>
                  <a:lnTo>
                    <a:pt x="208368" y="7275"/>
                  </a:lnTo>
                  <a:lnTo>
                    <a:pt x="216814" y="11305"/>
                  </a:lnTo>
                  <a:lnTo>
                    <a:pt x="232438" y="28262"/>
                  </a:lnTo>
                  <a:lnTo>
                    <a:pt x="240942" y="51395"/>
                  </a:lnTo>
                  <a:lnTo>
                    <a:pt x="246401" y="104375"/>
                  </a:lnTo>
                  <a:lnTo>
                    <a:pt x="254715" y="153834"/>
                  </a:lnTo>
                  <a:lnTo>
                    <a:pt x="257219" y="200758"/>
                  </a:lnTo>
                  <a:lnTo>
                    <a:pt x="257961" y="252876"/>
                  </a:lnTo>
                  <a:lnTo>
                    <a:pt x="259351" y="309912"/>
                  </a:lnTo>
                  <a:lnTo>
                    <a:pt x="269708" y="372292"/>
                  </a:lnTo>
                  <a:lnTo>
                    <a:pt x="283019" y="424085"/>
                  </a:lnTo>
                  <a:lnTo>
                    <a:pt x="300411" y="480890"/>
                  </a:lnTo>
                  <a:lnTo>
                    <a:pt x="310916" y="50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0917" y="1513330"/>
              <a:ext cx="153724" cy="267912"/>
            </a:xfrm>
            <a:custGeom>
              <a:avLst/>
              <a:gdLst/>
              <a:ahLst/>
              <a:cxnLst/>
              <a:rect l="0" t="0" r="0" b="0"/>
              <a:pathLst>
                <a:path w="153724" h="267912">
                  <a:moveTo>
                    <a:pt x="150678" y="13302"/>
                  </a:moveTo>
                  <a:lnTo>
                    <a:pt x="139500" y="2123"/>
                  </a:lnTo>
                  <a:lnTo>
                    <a:pt x="131528" y="0"/>
                  </a:lnTo>
                  <a:lnTo>
                    <a:pt x="110192" y="761"/>
                  </a:lnTo>
                  <a:lnTo>
                    <a:pt x="91350" y="8118"/>
                  </a:lnTo>
                  <a:lnTo>
                    <a:pt x="75177" y="20357"/>
                  </a:lnTo>
                  <a:lnTo>
                    <a:pt x="31505" y="78262"/>
                  </a:lnTo>
                  <a:lnTo>
                    <a:pt x="6429" y="133281"/>
                  </a:lnTo>
                  <a:lnTo>
                    <a:pt x="0" y="166062"/>
                  </a:lnTo>
                  <a:lnTo>
                    <a:pt x="4127" y="215062"/>
                  </a:lnTo>
                  <a:lnTo>
                    <a:pt x="13795" y="241013"/>
                  </a:lnTo>
                  <a:lnTo>
                    <a:pt x="29010" y="258006"/>
                  </a:lnTo>
                  <a:lnTo>
                    <a:pt x="37981" y="264176"/>
                  </a:lnTo>
                  <a:lnTo>
                    <a:pt x="60426" y="267911"/>
                  </a:lnTo>
                  <a:lnTo>
                    <a:pt x="84830" y="264502"/>
                  </a:lnTo>
                  <a:lnTo>
                    <a:pt x="107375" y="255188"/>
                  </a:lnTo>
                  <a:lnTo>
                    <a:pt x="134208" y="231201"/>
                  </a:lnTo>
                  <a:lnTo>
                    <a:pt x="151388" y="201867"/>
                  </a:lnTo>
                  <a:lnTo>
                    <a:pt x="153723" y="175097"/>
                  </a:lnTo>
                  <a:lnTo>
                    <a:pt x="145691" y="115841"/>
                  </a:lnTo>
                  <a:lnTo>
                    <a:pt x="131669" y="68651"/>
                  </a:lnTo>
                  <a:lnTo>
                    <a:pt x="108564" y="34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5952" y="1547689"/>
              <a:ext cx="220971" cy="273742"/>
            </a:xfrm>
            <a:custGeom>
              <a:avLst/>
              <a:gdLst/>
              <a:ahLst/>
              <a:cxnLst/>
              <a:rect l="0" t="0" r="0" b="0"/>
              <a:pathLst>
                <a:path w="220971" h="273742">
                  <a:moveTo>
                    <a:pt x="10400" y="0"/>
                  </a:moveTo>
                  <a:lnTo>
                    <a:pt x="3164" y="27556"/>
                  </a:lnTo>
                  <a:lnTo>
                    <a:pt x="522" y="86898"/>
                  </a:lnTo>
                  <a:lnTo>
                    <a:pt x="0" y="149356"/>
                  </a:lnTo>
                  <a:lnTo>
                    <a:pt x="5499" y="186973"/>
                  </a:lnTo>
                  <a:lnTo>
                    <a:pt x="20126" y="220346"/>
                  </a:lnTo>
                  <a:lnTo>
                    <a:pt x="35780" y="235581"/>
                  </a:lnTo>
                  <a:lnTo>
                    <a:pt x="44867" y="241282"/>
                  </a:lnTo>
                  <a:lnTo>
                    <a:pt x="67443" y="244497"/>
                  </a:lnTo>
                  <a:lnTo>
                    <a:pt x="90734" y="240856"/>
                  </a:lnTo>
                  <a:lnTo>
                    <a:pt x="108885" y="231439"/>
                  </a:lnTo>
                  <a:lnTo>
                    <a:pt x="132257" y="201805"/>
                  </a:lnTo>
                  <a:lnTo>
                    <a:pt x="156746" y="144511"/>
                  </a:lnTo>
                  <a:lnTo>
                    <a:pt x="162010" y="118039"/>
                  </a:lnTo>
                  <a:lnTo>
                    <a:pt x="155858" y="62917"/>
                  </a:lnTo>
                  <a:lnTo>
                    <a:pt x="151087" y="44341"/>
                  </a:lnTo>
                  <a:lnTo>
                    <a:pt x="149815" y="45938"/>
                  </a:lnTo>
                  <a:lnTo>
                    <a:pt x="148775" y="101759"/>
                  </a:lnTo>
                  <a:lnTo>
                    <a:pt x="158789" y="154804"/>
                  </a:lnTo>
                  <a:lnTo>
                    <a:pt x="176647" y="210158"/>
                  </a:lnTo>
                  <a:lnTo>
                    <a:pt x="215012" y="266553"/>
                  </a:lnTo>
                  <a:lnTo>
                    <a:pt x="22097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093" y="1621388"/>
              <a:ext cx="221099" cy="242157"/>
            </a:xfrm>
            <a:custGeom>
              <a:avLst/>
              <a:gdLst/>
              <a:ahLst/>
              <a:cxnLst/>
              <a:rect l="0" t="0" r="0" b="0"/>
              <a:pathLst>
                <a:path w="221099" h="242157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1409" y="152706"/>
                  </a:lnTo>
                  <a:lnTo>
                    <a:pt x="15989" y="176664"/>
                  </a:lnTo>
                  <a:lnTo>
                    <a:pt x="18848" y="180947"/>
                  </a:lnTo>
                  <a:lnTo>
                    <a:pt x="21924" y="180293"/>
                  </a:lnTo>
                  <a:lnTo>
                    <a:pt x="25144" y="176347"/>
                  </a:lnTo>
                  <a:lnTo>
                    <a:pt x="26121" y="170207"/>
                  </a:lnTo>
                  <a:lnTo>
                    <a:pt x="21955" y="119597"/>
                  </a:lnTo>
                  <a:lnTo>
                    <a:pt x="30810" y="66041"/>
                  </a:lnTo>
                  <a:lnTo>
                    <a:pt x="53876" y="16642"/>
                  </a:lnTo>
                  <a:lnTo>
                    <a:pt x="60484" y="7585"/>
                  </a:lnTo>
                  <a:lnTo>
                    <a:pt x="68398" y="2717"/>
                  </a:lnTo>
                  <a:lnTo>
                    <a:pt x="86551" y="428"/>
                  </a:lnTo>
                  <a:lnTo>
                    <a:pt x="106317" y="9549"/>
                  </a:lnTo>
                  <a:lnTo>
                    <a:pt x="125631" y="26471"/>
                  </a:lnTo>
                  <a:lnTo>
                    <a:pt x="164391" y="83324"/>
                  </a:lnTo>
                  <a:lnTo>
                    <a:pt x="184507" y="134569"/>
                  </a:lnTo>
                  <a:lnTo>
                    <a:pt x="199746" y="186632"/>
                  </a:lnTo>
                  <a:lnTo>
                    <a:pt x="22109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4362" y="1431875"/>
              <a:ext cx="73701" cy="389556"/>
            </a:xfrm>
            <a:custGeom>
              <a:avLst/>
              <a:gdLst/>
              <a:ahLst/>
              <a:cxnLst/>
              <a:rect l="0" t="0" r="0" b="0"/>
              <a:pathLst>
                <a:path w="73701" h="389556">
                  <a:moveTo>
                    <a:pt x="0" y="0"/>
                  </a:moveTo>
                  <a:lnTo>
                    <a:pt x="8334" y="52050"/>
                  </a:lnTo>
                  <a:lnTo>
                    <a:pt x="15684" y="111537"/>
                  </a:lnTo>
                  <a:lnTo>
                    <a:pt x="28683" y="174132"/>
                  </a:lnTo>
                  <a:lnTo>
                    <a:pt x="36602" y="228589"/>
                  </a:lnTo>
                  <a:lnTo>
                    <a:pt x="42195" y="281546"/>
                  </a:lnTo>
                  <a:lnTo>
                    <a:pt x="53352" y="333948"/>
                  </a:lnTo>
                  <a:lnTo>
                    <a:pt x="7370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53305" y="1663502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0" y="31586"/>
                  </a:moveTo>
                  <a:lnTo>
                    <a:pt x="11179" y="20407"/>
                  </a:lnTo>
                  <a:lnTo>
                    <a:pt x="46076" y="78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4431" y="1642445"/>
              <a:ext cx="123145" cy="157929"/>
            </a:xfrm>
            <a:custGeom>
              <a:avLst/>
              <a:gdLst/>
              <a:ahLst/>
              <a:cxnLst/>
              <a:rect l="0" t="0" r="0" b="0"/>
              <a:pathLst>
                <a:path w="123145" h="157929">
                  <a:moveTo>
                    <a:pt x="49444" y="0"/>
                  </a:moveTo>
                  <a:lnTo>
                    <a:pt x="27088" y="5589"/>
                  </a:lnTo>
                  <a:lnTo>
                    <a:pt x="19332" y="13085"/>
                  </a:lnTo>
                  <a:lnTo>
                    <a:pt x="7595" y="37011"/>
                  </a:lnTo>
                  <a:lnTo>
                    <a:pt x="0" y="77777"/>
                  </a:lnTo>
                  <a:lnTo>
                    <a:pt x="5839" y="125068"/>
                  </a:lnTo>
                  <a:lnTo>
                    <a:pt x="11737" y="146833"/>
                  </a:lnTo>
                  <a:lnTo>
                    <a:pt x="18457" y="152871"/>
                  </a:lnTo>
                  <a:lnTo>
                    <a:pt x="27616" y="155726"/>
                  </a:lnTo>
                  <a:lnTo>
                    <a:pt x="38402" y="156460"/>
                  </a:lnTo>
                  <a:lnTo>
                    <a:pt x="47932" y="152270"/>
                  </a:lnTo>
                  <a:lnTo>
                    <a:pt x="64760" y="135136"/>
                  </a:lnTo>
                  <a:lnTo>
                    <a:pt x="73799" y="111923"/>
                  </a:lnTo>
                  <a:lnTo>
                    <a:pt x="76646" y="86008"/>
                  </a:lnTo>
                  <a:lnTo>
                    <a:pt x="65952" y="22909"/>
                  </a:lnTo>
                  <a:lnTo>
                    <a:pt x="63959" y="19952"/>
                  </a:lnTo>
                  <a:lnTo>
                    <a:pt x="62630" y="22660"/>
                  </a:lnTo>
                  <a:lnTo>
                    <a:pt x="62324" y="38147"/>
                  </a:lnTo>
                  <a:lnTo>
                    <a:pt x="69898" y="72004"/>
                  </a:lnTo>
                  <a:lnTo>
                    <a:pt x="92826" y="112359"/>
                  </a:lnTo>
                  <a:lnTo>
                    <a:pt x="12314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9160" y="169508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6"/>
                  </a:lnTo>
                  <a:lnTo>
                    <a:pt x="18669" y="10897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48103" y="156874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6112" y="1663502"/>
              <a:ext cx="124148" cy="189514"/>
            </a:xfrm>
            <a:custGeom>
              <a:avLst/>
              <a:gdLst/>
              <a:ahLst/>
              <a:cxnLst/>
              <a:rect l="0" t="0" r="0" b="0"/>
              <a:pathLst>
                <a:path w="124148" h="18951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613" y="125208"/>
                  </a:lnTo>
                  <a:lnTo>
                    <a:pt x="10860" y="123247"/>
                  </a:lnTo>
                  <a:lnTo>
                    <a:pt x="13527" y="117259"/>
                  </a:lnTo>
                  <a:lnTo>
                    <a:pt x="24399" y="55837"/>
                  </a:lnTo>
                  <a:lnTo>
                    <a:pt x="29572" y="44244"/>
                  </a:lnTo>
                  <a:lnTo>
                    <a:pt x="36530" y="37685"/>
                  </a:lnTo>
                  <a:lnTo>
                    <a:pt x="44679" y="34482"/>
                  </a:lnTo>
                  <a:lnTo>
                    <a:pt x="53621" y="33517"/>
                  </a:lnTo>
                  <a:lnTo>
                    <a:pt x="69795" y="38683"/>
                  </a:lnTo>
                  <a:lnTo>
                    <a:pt x="77384" y="43336"/>
                  </a:lnTo>
                  <a:lnTo>
                    <a:pt x="88935" y="60984"/>
                  </a:lnTo>
                  <a:lnTo>
                    <a:pt x="109631" y="116695"/>
                  </a:lnTo>
                  <a:lnTo>
                    <a:pt x="120933" y="163084"/>
                  </a:lnTo>
                  <a:lnTo>
                    <a:pt x="12414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21199" y="1631917"/>
              <a:ext cx="95403" cy="284270"/>
            </a:xfrm>
            <a:custGeom>
              <a:avLst/>
              <a:gdLst/>
              <a:ahLst/>
              <a:cxnLst/>
              <a:rect l="0" t="0" r="0" b="0"/>
              <a:pathLst>
                <a:path w="95403" h="284270">
                  <a:moveTo>
                    <a:pt x="95402" y="0"/>
                  </a:moveTo>
                  <a:lnTo>
                    <a:pt x="34529" y="37448"/>
                  </a:lnTo>
                  <a:lnTo>
                    <a:pt x="4608" y="69268"/>
                  </a:lnTo>
                  <a:lnTo>
                    <a:pt x="948" y="78934"/>
                  </a:lnTo>
                  <a:lnTo>
                    <a:pt x="0" y="102152"/>
                  </a:lnTo>
                  <a:lnTo>
                    <a:pt x="6597" y="121830"/>
                  </a:lnTo>
                  <a:lnTo>
                    <a:pt x="44537" y="180800"/>
                  </a:lnTo>
                  <a:lnTo>
                    <a:pt x="56284" y="211108"/>
                  </a:lnTo>
                  <a:lnTo>
                    <a:pt x="56455" y="220287"/>
                  </a:lnTo>
                  <a:lnTo>
                    <a:pt x="50406" y="236725"/>
                  </a:lnTo>
                  <a:lnTo>
                    <a:pt x="1117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672886" y="3729283"/>
            <a:ext cx="1276130" cy="930816"/>
            <a:chOff x="6672886" y="3729283"/>
            <a:chExt cx="1276130" cy="930816"/>
          </a:xfrm>
        </p:grpSpPr>
        <p:sp>
          <p:nvSpPr>
            <p:cNvPr id="22" name="Freeform 21"/>
            <p:cNvSpPr/>
            <p:nvPr/>
          </p:nvSpPr>
          <p:spPr>
            <a:xfrm>
              <a:off x="6672886" y="3729283"/>
              <a:ext cx="191695" cy="384161"/>
            </a:xfrm>
            <a:custGeom>
              <a:avLst/>
              <a:gdLst/>
              <a:ahLst/>
              <a:cxnLst/>
              <a:rect l="0" t="0" r="0" b="0"/>
              <a:pathLst>
                <a:path w="191695" h="384161">
                  <a:moveTo>
                    <a:pt x="191694" y="8333"/>
                  </a:moveTo>
                  <a:lnTo>
                    <a:pt x="154216" y="0"/>
                  </a:lnTo>
                  <a:lnTo>
                    <a:pt x="116248" y="1575"/>
                  </a:lnTo>
                  <a:lnTo>
                    <a:pt x="61498" y="12587"/>
                  </a:lnTo>
                  <a:lnTo>
                    <a:pt x="25216" y="22592"/>
                  </a:lnTo>
                  <a:lnTo>
                    <a:pt x="16368" y="28367"/>
                  </a:lnTo>
                  <a:lnTo>
                    <a:pt x="3417" y="44144"/>
                  </a:lnTo>
                  <a:lnTo>
                    <a:pt x="0" y="62853"/>
                  </a:lnTo>
                  <a:lnTo>
                    <a:pt x="727" y="72756"/>
                  </a:lnTo>
                  <a:lnTo>
                    <a:pt x="7774" y="89998"/>
                  </a:lnTo>
                  <a:lnTo>
                    <a:pt x="19875" y="105460"/>
                  </a:lnTo>
                  <a:lnTo>
                    <a:pt x="76510" y="148613"/>
                  </a:lnTo>
                  <a:lnTo>
                    <a:pt x="114999" y="179889"/>
                  </a:lnTo>
                  <a:lnTo>
                    <a:pt x="135044" y="209293"/>
                  </a:lnTo>
                  <a:lnTo>
                    <a:pt x="163307" y="262308"/>
                  </a:lnTo>
                  <a:lnTo>
                    <a:pt x="175354" y="301044"/>
                  </a:lnTo>
                  <a:lnTo>
                    <a:pt x="178583" y="328330"/>
                  </a:lnTo>
                  <a:lnTo>
                    <a:pt x="173779" y="349815"/>
                  </a:lnTo>
                  <a:lnTo>
                    <a:pt x="169222" y="358820"/>
                  </a:lnTo>
                  <a:lnTo>
                    <a:pt x="154800" y="371946"/>
                  </a:lnTo>
                  <a:lnTo>
                    <a:pt x="135523" y="380509"/>
                  </a:lnTo>
                  <a:lnTo>
                    <a:pt x="99532" y="384160"/>
                  </a:lnTo>
                  <a:lnTo>
                    <a:pt x="44637" y="372438"/>
                  </a:lnTo>
                  <a:lnTo>
                    <a:pt x="2181" y="355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57062" y="3969243"/>
              <a:ext cx="115235" cy="189093"/>
            </a:xfrm>
            <a:custGeom>
              <a:avLst/>
              <a:gdLst/>
              <a:ahLst/>
              <a:cxnLst/>
              <a:rect l="0" t="0" r="0" b="0"/>
              <a:pathLst>
                <a:path w="115235" h="189093">
                  <a:moveTo>
                    <a:pt x="65445" y="0"/>
                  </a:moveTo>
                  <a:lnTo>
                    <a:pt x="22784" y="58779"/>
                  </a:lnTo>
                  <a:lnTo>
                    <a:pt x="737" y="110007"/>
                  </a:lnTo>
                  <a:lnTo>
                    <a:pt x="0" y="151268"/>
                  </a:lnTo>
                  <a:lnTo>
                    <a:pt x="7502" y="172905"/>
                  </a:lnTo>
                  <a:lnTo>
                    <a:pt x="12779" y="181950"/>
                  </a:lnTo>
                  <a:lnTo>
                    <a:pt x="19806" y="186811"/>
                  </a:lnTo>
                  <a:lnTo>
                    <a:pt x="28000" y="188882"/>
                  </a:lnTo>
                  <a:lnTo>
                    <a:pt x="36973" y="189092"/>
                  </a:lnTo>
                  <a:lnTo>
                    <a:pt x="66368" y="178210"/>
                  </a:lnTo>
                  <a:lnTo>
                    <a:pt x="91715" y="154579"/>
                  </a:lnTo>
                  <a:lnTo>
                    <a:pt x="108454" y="125350"/>
                  </a:lnTo>
                  <a:lnTo>
                    <a:pt x="115234" y="88874"/>
                  </a:lnTo>
                  <a:lnTo>
                    <a:pt x="111653" y="54019"/>
                  </a:lnTo>
                  <a:lnTo>
                    <a:pt x="103140" y="35317"/>
                  </a:lnTo>
                  <a:lnTo>
                    <a:pt x="97594" y="27054"/>
                  </a:lnTo>
                  <a:lnTo>
                    <a:pt x="90387" y="21546"/>
                  </a:lnTo>
                  <a:lnTo>
                    <a:pt x="5491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40516" y="3990300"/>
              <a:ext cx="176791" cy="178247"/>
            </a:xfrm>
            <a:custGeom>
              <a:avLst/>
              <a:gdLst/>
              <a:ahLst/>
              <a:cxnLst/>
              <a:rect l="0" t="0" r="0" b="0"/>
              <a:pathLst>
                <a:path w="176791" h="17824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3527" y="156384"/>
                  </a:lnTo>
                  <a:lnTo>
                    <a:pt x="18815" y="165087"/>
                  </a:lnTo>
                  <a:lnTo>
                    <a:pt x="34049" y="177877"/>
                  </a:lnTo>
                  <a:lnTo>
                    <a:pt x="41855" y="178246"/>
                  </a:lnTo>
                  <a:lnTo>
                    <a:pt x="49398" y="174983"/>
                  </a:lnTo>
                  <a:lnTo>
                    <a:pt x="71194" y="153622"/>
                  </a:lnTo>
                  <a:lnTo>
                    <a:pt x="110472" y="94379"/>
                  </a:lnTo>
                  <a:lnTo>
                    <a:pt x="129582" y="40895"/>
                  </a:lnTo>
                  <a:lnTo>
                    <a:pt x="131996" y="10298"/>
                  </a:lnTo>
                  <a:lnTo>
                    <a:pt x="130550" y="10375"/>
                  </a:lnTo>
                  <a:lnTo>
                    <a:pt x="128416" y="13935"/>
                  </a:lnTo>
                  <a:lnTo>
                    <a:pt x="125411" y="46893"/>
                  </a:lnTo>
                  <a:lnTo>
                    <a:pt x="135766" y="104528"/>
                  </a:lnTo>
                  <a:lnTo>
                    <a:pt x="138912" y="115309"/>
                  </a:lnTo>
                  <a:lnTo>
                    <a:pt x="144519" y="123666"/>
                  </a:lnTo>
                  <a:lnTo>
                    <a:pt x="17679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91005" y="376920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42114" y="0"/>
                  </a:moveTo>
                  <a:lnTo>
                    <a:pt x="33781" y="52050"/>
                  </a:lnTo>
                  <a:lnTo>
                    <a:pt x="29116" y="108229"/>
                  </a:lnTo>
                  <a:lnTo>
                    <a:pt x="23445" y="163089"/>
                  </a:lnTo>
                  <a:lnTo>
                    <a:pt x="15940" y="217958"/>
                  </a:lnTo>
                  <a:lnTo>
                    <a:pt x="10427" y="278233"/>
                  </a:lnTo>
                  <a:lnTo>
                    <a:pt x="2406" y="32705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48891" y="394818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0" y="0"/>
                  </a:moveTo>
                  <a:lnTo>
                    <a:pt x="16767" y="11178"/>
                  </a:lnTo>
                  <a:lnTo>
                    <a:pt x="49552" y="18130"/>
                  </a:lnTo>
                  <a:lnTo>
                    <a:pt x="103853" y="20672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18939" y="3748145"/>
              <a:ext cx="130745" cy="347441"/>
            </a:xfrm>
            <a:custGeom>
              <a:avLst/>
              <a:gdLst/>
              <a:ahLst/>
              <a:cxnLst/>
              <a:rect l="0" t="0" r="0" b="0"/>
              <a:pathLst>
                <a:path w="130745" h="347441">
                  <a:moveTo>
                    <a:pt x="19465" y="0"/>
                  </a:moveTo>
                  <a:lnTo>
                    <a:pt x="19465" y="57264"/>
                  </a:lnTo>
                  <a:lnTo>
                    <a:pt x="19465" y="109774"/>
                  </a:lnTo>
                  <a:lnTo>
                    <a:pt x="16346" y="163547"/>
                  </a:lnTo>
                  <a:lnTo>
                    <a:pt x="11132" y="212235"/>
                  </a:lnTo>
                  <a:lnTo>
                    <a:pt x="3780" y="275500"/>
                  </a:lnTo>
                  <a:lnTo>
                    <a:pt x="0" y="318845"/>
                  </a:lnTo>
                  <a:lnTo>
                    <a:pt x="639" y="323698"/>
                  </a:lnTo>
                  <a:lnTo>
                    <a:pt x="2236" y="322253"/>
                  </a:lnTo>
                  <a:lnTo>
                    <a:pt x="26040" y="261001"/>
                  </a:lnTo>
                  <a:lnTo>
                    <a:pt x="57288" y="217802"/>
                  </a:lnTo>
                  <a:lnTo>
                    <a:pt x="66908" y="213051"/>
                  </a:lnTo>
                  <a:lnTo>
                    <a:pt x="90073" y="210893"/>
                  </a:lnTo>
                  <a:lnTo>
                    <a:pt x="100462" y="214295"/>
                  </a:lnTo>
                  <a:lnTo>
                    <a:pt x="118245" y="227433"/>
                  </a:lnTo>
                  <a:lnTo>
                    <a:pt x="127708" y="251210"/>
                  </a:lnTo>
                  <a:lnTo>
                    <a:pt x="130744" y="278935"/>
                  </a:lnTo>
                  <a:lnTo>
                    <a:pt x="123161" y="322210"/>
                  </a:lnTo>
                  <a:lnTo>
                    <a:pt x="11422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48767" y="4274570"/>
              <a:ext cx="94757" cy="252684"/>
            </a:xfrm>
            <a:custGeom>
              <a:avLst/>
              <a:gdLst/>
              <a:ahLst/>
              <a:cxnLst/>
              <a:rect l="0" t="0" r="0" b="0"/>
              <a:pathLst>
                <a:path w="94757" h="252684">
                  <a:moveTo>
                    <a:pt x="94756" y="0"/>
                  </a:moveTo>
                  <a:lnTo>
                    <a:pt x="69563" y="61110"/>
                  </a:lnTo>
                  <a:lnTo>
                    <a:pt x="50092" y="111117"/>
                  </a:lnTo>
                  <a:lnTo>
                    <a:pt x="29652" y="171038"/>
                  </a:lnTo>
                  <a:lnTo>
                    <a:pt x="10736" y="227460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54052" y="4232455"/>
              <a:ext cx="168456" cy="52644"/>
            </a:xfrm>
            <a:custGeom>
              <a:avLst/>
              <a:gdLst/>
              <a:ahLst/>
              <a:cxnLst/>
              <a:rect l="0" t="0" r="0" b="0"/>
              <a:pathLst>
                <a:path w="168456" h="52644">
                  <a:moveTo>
                    <a:pt x="0" y="52643"/>
                  </a:moveTo>
                  <a:lnTo>
                    <a:pt x="42691" y="49523"/>
                  </a:lnTo>
                  <a:lnTo>
                    <a:pt x="102068" y="27449"/>
                  </a:lnTo>
                  <a:lnTo>
                    <a:pt x="143644" y="11098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01409" y="4384794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63171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7181" y="456936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0" y="0"/>
                  </a:moveTo>
                  <a:lnTo>
                    <a:pt x="58617" y="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83229" y="4474611"/>
              <a:ext cx="107694" cy="157928"/>
            </a:xfrm>
            <a:custGeom>
              <a:avLst/>
              <a:gdLst/>
              <a:ahLst/>
              <a:cxnLst/>
              <a:rect l="0" t="0" r="0" b="0"/>
              <a:pathLst>
                <a:path w="107694" h="157928">
                  <a:moveTo>
                    <a:pt x="86636" y="0"/>
                  </a:moveTo>
                  <a:lnTo>
                    <a:pt x="62589" y="9575"/>
                  </a:lnTo>
                  <a:lnTo>
                    <a:pt x="48263" y="20244"/>
                  </a:lnTo>
                  <a:lnTo>
                    <a:pt x="15003" y="74552"/>
                  </a:lnTo>
                  <a:lnTo>
                    <a:pt x="550" y="105538"/>
                  </a:lnTo>
                  <a:lnTo>
                    <a:pt x="0" y="114812"/>
                  </a:lnTo>
                  <a:lnTo>
                    <a:pt x="5627" y="131356"/>
                  </a:lnTo>
                  <a:lnTo>
                    <a:pt x="11573" y="135534"/>
                  </a:lnTo>
                  <a:lnTo>
                    <a:pt x="27539" y="137057"/>
                  </a:lnTo>
                  <a:lnTo>
                    <a:pt x="43213" y="130714"/>
                  </a:lnTo>
                  <a:lnTo>
                    <a:pt x="57978" y="118926"/>
                  </a:lnTo>
                  <a:lnTo>
                    <a:pt x="78274" y="92559"/>
                  </a:lnTo>
                  <a:lnTo>
                    <a:pt x="87989" y="72723"/>
                  </a:lnTo>
                  <a:lnTo>
                    <a:pt x="88708" y="68369"/>
                  </a:lnTo>
                  <a:lnTo>
                    <a:pt x="86847" y="67806"/>
                  </a:lnTo>
                  <a:lnTo>
                    <a:pt x="83268" y="69771"/>
                  </a:lnTo>
                  <a:lnTo>
                    <a:pt x="79290" y="87552"/>
                  </a:lnTo>
                  <a:lnTo>
                    <a:pt x="78229" y="100482"/>
                  </a:lnTo>
                  <a:lnTo>
                    <a:pt x="83289" y="121088"/>
                  </a:lnTo>
                  <a:lnTo>
                    <a:pt x="10769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54093" y="4453554"/>
              <a:ext cx="126343" cy="206545"/>
            </a:xfrm>
            <a:custGeom>
              <a:avLst/>
              <a:gdLst/>
              <a:ahLst/>
              <a:cxnLst/>
              <a:rect l="0" t="0" r="0" b="0"/>
              <a:pathLst>
                <a:path w="126343" h="206545">
                  <a:moveTo>
                    <a:pt x="126342" y="0"/>
                  </a:moveTo>
                  <a:lnTo>
                    <a:pt x="82379" y="20243"/>
                  </a:lnTo>
                  <a:lnTo>
                    <a:pt x="20895" y="59898"/>
                  </a:lnTo>
                  <a:lnTo>
                    <a:pt x="17439" y="65668"/>
                  </a:lnTo>
                  <a:lnTo>
                    <a:pt x="18645" y="70685"/>
                  </a:lnTo>
                  <a:lnTo>
                    <a:pt x="22959" y="75199"/>
                  </a:lnTo>
                  <a:lnTo>
                    <a:pt x="83786" y="110063"/>
                  </a:lnTo>
                  <a:lnTo>
                    <a:pt x="106454" y="131397"/>
                  </a:lnTo>
                  <a:lnTo>
                    <a:pt x="116723" y="149646"/>
                  </a:lnTo>
                  <a:lnTo>
                    <a:pt x="117590" y="158255"/>
                  </a:lnTo>
                  <a:lnTo>
                    <a:pt x="112313" y="174061"/>
                  </a:lnTo>
                  <a:lnTo>
                    <a:pt x="96189" y="196113"/>
                  </a:lnTo>
                  <a:lnTo>
                    <a:pt x="77066" y="204145"/>
                  </a:lnTo>
                  <a:lnTo>
                    <a:pt x="54139" y="206544"/>
                  </a:lnTo>
                  <a:lnTo>
                    <a:pt x="23840" y="2013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43606" y="432721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2997" y="158333"/>
                  </a:lnTo>
                  <a:lnTo>
                    <a:pt x="18669" y="210690"/>
                  </a:lnTo>
                  <a:lnTo>
                    <a:pt x="20349" y="25700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2021" y="4506197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22591" y="4506197"/>
              <a:ext cx="63171" cy="31586"/>
            </a:xfrm>
            <a:custGeom>
              <a:avLst/>
              <a:gdLst/>
              <a:ahLst/>
              <a:cxnLst/>
              <a:rect l="0" t="0" r="0" b="0"/>
              <a:pathLst>
                <a:path w="63171" h="31586">
                  <a:moveTo>
                    <a:pt x="0" y="31585"/>
                  </a:moveTo>
                  <a:lnTo>
                    <a:pt x="50365" y="13627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76676" y="4443026"/>
              <a:ext cx="140672" cy="178985"/>
            </a:xfrm>
            <a:custGeom>
              <a:avLst/>
              <a:gdLst/>
              <a:ahLst/>
              <a:cxnLst/>
              <a:rect l="0" t="0" r="0" b="0"/>
              <a:pathLst>
                <a:path w="140672" h="178985">
                  <a:moveTo>
                    <a:pt x="140671" y="0"/>
                  </a:moveTo>
                  <a:lnTo>
                    <a:pt x="118314" y="0"/>
                  </a:lnTo>
                  <a:lnTo>
                    <a:pt x="87643" y="11178"/>
                  </a:lnTo>
                  <a:lnTo>
                    <a:pt x="33888" y="49498"/>
                  </a:lnTo>
                  <a:lnTo>
                    <a:pt x="19902" y="66453"/>
                  </a:lnTo>
                  <a:lnTo>
                    <a:pt x="1392" y="105933"/>
                  </a:lnTo>
                  <a:lnTo>
                    <a:pt x="0" y="126630"/>
                  </a:lnTo>
                  <a:lnTo>
                    <a:pt x="1266" y="137062"/>
                  </a:lnTo>
                  <a:lnTo>
                    <a:pt x="6791" y="146357"/>
                  </a:lnTo>
                  <a:lnTo>
                    <a:pt x="25407" y="162923"/>
                  </a:lnTo>
                  <a:lnTo>
                    <a:pt x="49278" y="171846"/>
                  </a:lnTo>
                  <a:lnTo>
                    <a:pt x="10908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86483" y="4411440"/>
              <a:ext cx="109849" cy="208376"/>
            </a:xfrm>
            <a:custGeom>
              <a:avLst/>
              <a:gdLst/>
              <a:ahLst/>
              <a:cxnLst/>
              <a:rect l="0" t="0" r="0" b="0"/>
              <a:pathLst>
                <a:path w="109849" h="208376">
                  <a:moveTo>
                    <a:pt x="15092" y="63171"/>
                  </a:moveTo>
                  <a:lnTo>
                    <a:pt x="15092" y="121788"/>
                  </a:lnTo>
                  <a:lnTo>
                    <a:pt x="13922" y="175962"/>
                  </a:lnTo>
                  <a:lnTo>
                    <a:pt x="9502" y="203767"/>
                  </a:lnTo>
                  <a:lnTo>
                    <a:pt x="6686" y="208375"/>
                  </a:lnTo>
                  <a:lnTo>
                    <a:pt x="3639" y="206767"/>
                  </a:lnTo>
                  <a:lnTo>
                    <a:pt x="438" y="201016"/>
                  </a:lnTo>
                  <a:lnTo>
                    <a:pt x="0" y="182147"/>
                  </a:lnTo>
                  <a:lnTo>
                    <a:pt x="12368" y="125588"/>
                  </a:lnTo>
                  <a:lnTo>
                    <a:pt x="24684" y="86474"/>
                  </a:lnTo>
                  <a:lnTo>
                    <a:pt x="63408" y="28560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30045" y="4377832"/>
              <a:ext cx="218971" cy="265236"/>
            </a:xfrm>
            <a:custGeom>
              <a:avLst/>
              <a:gdLst/>
              <a:ahLst/>
              <a:cxnLst/>
              <a:rect l="0" t="0" r="0" b="0"/>
              <a:pathLst>
                <a:path w="218971" h="265236">
                  <a:moveTo>
                    <a:pt x="8401" y="54665"/>
                  </a:moveTo>
                  <a:lnTo>
                    <a:pt x="2811" y="71433"/>
                  </a:lnTo>
                  <a:lnTo>
                    <a:pt x="6856" y="130111"/>
                  </a:lnTo>
                  <a:lnTo>
                    <a:pt x="8096" y="184861"/>
                  </a:lnTo>
                  <a:lnTo>
                    <a:pt x="2721" y="226733"/>
                  </a:lnTo>
                  <a:lnTo>
                    <a:pt x="1105" y="231378"/>
                  </a:lnTo>
                  <a:lnTo>
                    <a:pt x="28" y="229796"/>
                  </a:lnTo>
                  <a:lnTo>
                    <a:pt x="0" y="216729"/>
                  </a:lnTo>
                  <a:lnTo>
                    <a:pt x="12652" y="158458"/>
                  </a:lnTo>
                  <a:lnTo>
                    <a:pt x="27264" y="110263"/>
                  </a:lnTo>
                  <a:lnTo>
                    <a:pt x="57740" y="55016"/>
                  </a:lnTo>
                  <a:lnTo>
                    <a:pt x="89608" y="16569"/>
                  </a:lnTo>
                  <a:lnTo>
                    <a:pt x="121499" y="744"/>
                  </a:lnTo>
                  <a:lnTo>
                    <a:pt x="132933" y="0"/>
                  </a:lnTo>
                  <a:lnTo>
                    <a:pt x="154995" y="5413"/>
                  </a:lnTo>
                  <a:lnTo>
                    <a:pt x="173379" y="21857"/>
                  </a:lnTo>
                  <a:lnTo>
                    <a:pt x="198656" y="64952"/>
                  </a:lnTo>
                  <a:lnTo>
                    <a:pt x="207679" y="124071"/>
                  </a:lnTo>
                  <a:lnTo>
                    <a:pt x="215104" y="173626"/>
                  </a:lnTo>
                  <a:lnTo>
                    <a:pt x="218207" y="229765"/>
                  </a:lnTo>
                  <a:lnTo>
                    <a:pt x="218970" y="265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512045" y="1447741"/>
            <a:ext cx="1710298" cy="700073"/>
            <a:chOff x="4512045" y="1447741"/>
            <a:chExt cx="1710298" cy="700073"/>
          </a:xfrm>
        </p:grpSpPr>
        <p:sp>
          <p:nvSpPr>
            <p:cNvPr id="41" name="Freeform 40"/>
            <p:cNvSpPr/>
            <p:nvPr/>
          </p:nvSpPr>
          <p:spPr>
            <a:xfrm>
              <a:off x="4512045" y="1463200"/>
              <a:ext cx="312593" cy="358231"/>
            </a:xfrm>
            <a:custGeom>
              <a:avLst/>
              <a:gdLst/>
              <a:ahLst/>
              <a:cxnLst/>
              <a:rect l="0" t="0" r="0" b="0"/>
              <a:pathLst>
                <a:path w="312593" h="358231">
                  <a:moveTo>
                    <a:pt x="67851" y="10789"/>
                  </a:moveTo>
                  <a:lnTo>
                    <a:pt x="53197" y="69406"/>
                  </a:lnTo>
                  <a:lnTo>
                    <a:pt x="39653" y="129646"/>
                  </a:lnTo>
                  <a:lnTo>
                    <a:pt x="25713" y="180886"/>
                  </a:lnTo>
                  <a:lnTo>
                    <a:pt x="8186" y="241246"/>
                  </a:lnTo>
                  <a:lnTo>
                    <a:pt x="0" y="266636"/>
                  </a:lnTo>
                  <a:lnTo>
                    <a:pt x="1820" y="261369"/>
                  </a:lnTo>
                  <a:lnTo>
                    <a:pt x="10542" y="205123"/>
                  </a:lnTo>
                  <a:lnTo>
                    <a:pt x="28325" y="150692"/>
                  </a:lnTo>
                  <a:lnTo>
                    <a:pt x="59913" y="90504"/>
                  </a:lnTo>
                  <a:lnTo>
                    <a:pt x="99948" y="35461"/>
                  </a:lnTo>
                  <a:lnTo>
                    <a:pt x="120721" y="14735"/>
                  </a:lnTo>
                  <a:lnTo>
                    <a:pt x="141651" y="1625"/>
                  </a:lnTo>
                  <a:lnTo>
                    <a:pt x="150976" y="0"/>
                  </a:lnTo>
                  <a:lnTo>
                    <a:pt x="159533" y="1257"/>
                  </a:lnTo>
                  <a:lnTo>
                    <a:pt x="167577" y="4434"/>
                  </a:lnTo>
                  <a:lnTo>
                    <a:pt x="172939" y="11232"/>
                  </a:lnTo>
                  <a:lnTo>
                    <a:pt x="178898" y="31263"/>
                  </a:lnTo>
                  <a:lnTo>
                    <a:pt x="174317" y="83420"/>
                  </a:lnTo>
                  <a:lnTo>
                    <a:pt x="162148" y="145715"/>
                  </a:lnTo>
                  <a:lnTo>
                    <a:pt x="148479" y="197838"/>
                  </a:lnTo>
                  <a:lnTo>
                    <a:pt x="147339" y="199829"/>
                  </a:lnTo>
                  <a:lnTo>
                    <a:pt x="149192" y="186444"/>
                  </a:lnTo>
                  <a:lnTo>
                    <a:pt x="179819" y="128360"/>
                  </a:lnTo>
                  <a:lnTo>
                    <a:pt x="196173" y="98657"/>
                  </a:lnTo>
                  <a:lnTo>
                    <a:pt x="222660" y="67660"/>
                  </a:lnTo>
                  <a:lnTo>
                    <a:pt x="254620" y="46097"/>
                  </a:lnTo>
                  <a:lnTo>
                    <a:pt x="280321" y="41300"/>
                  </a:lnTo>
                  <a:lnTo>
                    <a:pt x="293726" y="41658"/>
                  </a:lnTo>
                  <a:lnTo>
                    <a:pt x="302662" y="46576"/>
                  </a:lnTo>
                  <a:lnTo>
                    <a:pt x="308620" y="54534"/>
                  </a:lnTo>
                  <a:lnTo>
                    <a:pt x="312591" y="64519"/>
                  </a:lnTo>
                  <a:lnTo>
                    <a:pt x="312592" y="106518"/>
                  </a:lnTo>
                  <a:lnTo>
                    <a:pt x="298894" y="167458"/>
                  </a:lnTo>
                  <a:lnTo>
                    <a:pt x="281854" y="224703"/>
                  </a:lnTo>
                  <a:lnTo>
                    <a:pt x="271379" y="275772"/>
                  </a:lnTo>
                  <a:lnTo>
                    <a:pt x="257360" y="329897"/>
                  </a:lnTo>
                  <a:lnTo>
                    <a:pt x="246835" y="358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27336" y="173720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90507" y="1463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85264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32621" y="1447741"/>
              <a:ext cx="231628" cy="411312"/>
            </a:xfrm>
            <a:custGeom>
              <a:avLst/>
              <a:gdLst/>
              <a:ahLst/>
              <a:cxnLst/>
              <a:rect l="0" t="0" r="0" b="0"/>
              <a:pathLst>
                <a:path w="231628" h="411312">
                  <a:moveTo>
                    <a:pt x="0" y="384217"/>
                  </a:moveTo>
                  <a:lnTo>
                    <a:pt x="0" y="406574"/>
                  </a:lnTo>
                  <a:lnTo>
                    <a:pt x="3510" y="410820"/>
                  </a:lnTo>
                  <a:lnTo>
                    <a:pt x="9359" y="411311"/>
                  </a:lnTo>
                  <a:lnTo>
                    <a:pt x="16768" y="409299"/>
                  </a:lnTo>
                  <a:lnTo>
                    <a:pt x="31239" y="397704"/>
                  </a:lnTo>
                  <a:lnTo>
                    <a:pt x="44300" y="380853"/>
                  </a:lnTo>
                  <a:lnTo>
                    <a:pt x="69766" y="320751"/>
                  </a:lnTo>
                  <a:lnTo>
                    <a:pt x="91210" y="257849"/>
                  </a:lnTo>
                  <a:lnTo>
                    <a:pt x="114379" y="199640"/>
                  </a:lnTo>
                  <a:lnTo>
                    <a:pt x="136220" y="139592"/>
                  </a:lnTo>
                  <a:lnTo>
                    <a:pt x="154333" y="77612"/>
                  </a:lnTo>
                  <a:lnTo>
                    <a:pt x="168439" y="17200"/>
                  </a:lnTo>
                  <a:lnTo>
                    <a:pt x="173128" y="0"/>
                  </a:lnTo>
                  <a:lnTo>
                    <a:pt x="166606" y="46150"/>
                  </a:lnTo>
                  <a:lnTo>
                    <a:pt x="154053" y="106088"/>
                  </a:lnTo>
                  <a:lnTo>
                    <a:pt x="141478" y="160129"/>
                  </a:lnTo>
                  <a:lnTo>
                    <a:pt x="134662" y="212744"/>
                  </a:lnTo>
                  <a:lnTo>
                    <a:pt x="127986" y="268458"/>
                  </a:lnTo>
                  <a:lnTo>
                    <a:pt x="133312" y="295334"/>
                  </a:lnTo>
                  <a:lnTo>
                    <a:pt x="144648" y="317807"/>
                  </a:lnTo>
                  <a:lnTo>
                    <a:pt x="161384" y="335594"/>
                  </a:lnTo>
                  <a:lnTo>
                    <a:pt x="171931" y="340104"/>
                  </a:lnTo>
                  <a:lnTo>
                    <a:pt x="231627" y="342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11565" y="1602887"/>
              <a:ext cx="126342" cy="239601"/>
            </a:xfrm>
            <a:custGeom>
              <a:avLst/>
              <a:gdLst/>
              <a:ahLst/>
              <a:cxnLst/>
              <a:rect l="0" t="0" r="0" b="0"/>
              <a:pathLst>
                <a:path w="126342" h="239601">
                  <a:moveTo>
                    <a:pt x="0" y="239600"/>
                  </a:moveTo>
                  <a:lnTo>
                    <a:pt x="17958" y="176172"/>
                  </a:lnTo>
                  <a:lnTo>
                    <a:pt x="38640" y="113235"/>
                  </a:lnTo>
                  <a:lnTo>
                    <a:pt x="59664" y="50085"/>
                  </a:lnTo>
                  <a:lnTo>
                    <a:pt x="71360" y="19670"/>
                  </a:lnTo>
                  <a:lnTo>
                    <a:pt x="82798" y="3033"/>
                  </a:lnTo>
                  <a:lnTo>
                    <a:pt x="90294" y="0"/>
                  </a:lnTo>
                  <a:lnTo>
                    <a:pt x="98800" y="318"/>
                  </a:lnTo>
                  <a:lnTo>
                    <a:pt x="107981" y="2870"/>
                  </a:lnTo>
                  <a:lnTo>
                    <a:pt x="114101" y="6910"/>
                  </a:lnTo>
                  <a:lnTo>
                    <a:pt x="118181" y="11944"/>
                  </a:lnTo>
                  <a:lnTo>
                    <a:pt x="126341" y="29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76498" y="1652974"/>
              <a:ext cx="308892" cy="214957"/>
            </a:xfrm>
            <a:custGeom>
              <a:avLst/>
              <a:gdLst/>
              <a:ahLst/>
              <a:cxnLst/>
              <a:rect l="0" t="0" r="0" b="0"/>
              <a:pathLst>
                <a:path w="308892" h="214957">
                  <a:moveTo>
                    <a:pt x="35149" y="0"/>
                  </a:moveTo>
                  <a:lnTo>
                    <a:pt x="29560" y="58616"/>
                  </a:lnTo>
                  <a:lnTo>
                    <a:pt x="13819" y="118333"/>
                  </a:lnTo>
                  <a:lnTo>
                    <a:pt x="0" y="172463"/>
                  </a:lnTo>
                  <a:lnTo>
                    <a:pt x="1188" y="178146"/>
                  </a:lnTo>
                  <a:lnTo>
                    <a:pt x="5490" y="178425"/>
                  </a:lnTo>
                  <a:lnTo>
                    <a:pt x="11867" y="175102"/>
                  </a:lnTo>
                  <a:lnTo>
                    <a:pt x="58621" y="112652"/>
                  </a:lnTo>
                  <a:lnTo>
                    <a:pt x="91345" y="62754"/>
                  </a:lnTo>
                  <a:lnTo>
                    <a:pt x="114841" y="37051"/>
                  </a:lnTo>
                  <a:lnTo>
                    <a:pt x="121032" y="36399"/>
                  </a:lnTo>
                  <a:lnTo>
                    <a:pt x="126330" y="40643"/>
                  </a:lnTo>
                  <a:lnTo>
                    <a:pt x="131032" y="48152"/>
                  </a:lnTo>
                  <a:lnTo>
                    <a:pt x="133136" y="68974"/>
                  </a:lnTo>
                  <a:lnTo>
                    <a:pt x="124954" y="126058"/>
                  </a:lnTo>
                  <a:lnTo>
                    <a:pt x="112073" y="184084"/>
                  </a:lnTo>
                  <a:lnTo>
                    <a:pt x="105213" y="208157"/>
                  </a:lnTo>
                  <a:lnTo>
                    <a:pt x="106425" y="213640"/>
                  </a:lnTo>
                  <a:lnTo>
                    <a:pt x="110743" y="214956"/>
                  </a:lnTo>
                  <a:lnTo>
                    <a:pt x="117130" y="213494"/>
                  </a:lnTo>
                  <a:lnTo>
                    <a:pt x="167158" y="154323"/>
                  </a:lnTo>
                  <a:lnTo>
                    <a:pt x="217564" y="92422"/>
                  </a:lnTo>
                  <a:lnTo>
                    <a:pt x="280812" y="29276"/>
                  </a:lnTo>
                  <a:lnTo>
                    <a:pt x="30889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73699" y="1720468"/>
              <a:ext cx="159989" cy="227305"/>
            </a:xfrm>
            <a:custGeom>
              <a:avLst/>
              <a:gdLst/>
              <a:ahLst/>
              <a:cxnLst/>
              <a:rect l="0" t="0" r="0" b="0"/>
              <a:pathLst>
                <a:path w="159989" h="227305">
                  <a:moveTo>
                    <a:pt x="53803" y="111490"/>
                  </a:moveTo>
                  <a:lnTo>
                    <a:pt x="107918" y="65709"/>
                  </a:lnTo>
                  <a:lnTo>
                    <a:pt x="149707" y="23486"/>
                  </a:lnTo>
                  <a:lnTo>
                    <a:pt x="159988" y="4527"/>
                  </a:lnTo>
                  <a:lnTo>
                    <a:pt x="159688" y="407"/>
                  </a:lnTo>
                  <a:lnTo>
                    <a:pt x="155979" y="0"/>
                  </a:lnTo>
                  <a:lnTo>
                    <a:pt x="141329" y="6957"/>
                  </a:lnTo>
                  <a:lnTo>
                    <a:pt x="83710" y="51432"/>
                  </a:lnTo>
                  <a:lnTo>
                    <a:pt x="25799" y="113554"/>
                  </a:lnTo>
                  <a:lnTo>
                    <a:pt x="4691" y="149276"/>
                  </a:lnTo>
                  <a:lnTo>
                    <a:pt x="0" y="172738"/>
                  </a:lnTo>
                  <a:lnTo>
                    <a:pt x="387" y="183907"/>
                  </a:lnTo>
                  <a:lnTo>
                    <a:pt x="4154" y="193694"/>
                  </a:lnTo>
                  <a:lnTo>
                    <a:pt x="17699" y="210806"/>
                  </a:lnTo>
                  <a:lnTo>
                    <a:pt x="38537" y="219971"/>
                  </a:lnTo>
                  <a:lnTo>
                    <a:pt x="74860" y="227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85430" y="1779316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52642" y="0"/>
                  </a:moveTo>
                  <a:lnTo>
                    <a:pt x="13100" y="525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64373" y="1895129"/>
              <a:ext cx="123040" cy="252685"/>
            </a:xfrm>
            <a:custGeom>
              <a:avLst/>
              <a:gdLst/>
              <a:ahLst/>
              <a:cxnLst/>
              <a:rect l="0" t="0" r="0" b="0"/>
              <a:pathLst>
                <a:path w="123040" h="252685">
                  <a:moveTo>
                    <a:pt x="10528" y="0"/>
                  </a:moveTo>
                  <a:lnTo>
                    <a:pt x="53220" y="3120"/>
                  </a:lnTo>
                  <a:lnTo>
                    <a:pt x="94871" y="14654"/>
                  </a:lnTo>
                  <a:lnTo>
                    <a:pt x="103021" y="20298"/>
                  </a:lnTo>
                  <a:lnTo>
                    <a:pt x="115197" y="35928"/>
                  </a:lnTo>
                  <a:lnTo>
                    <a:pt x="123039" y="70047"/>
                  </a:lnTo>
                  <a:lnTo>
                    <a:pt x="118635" y="93133"/>
                  </a:lnTo>
                  <a:lnTo>
                    <a:pt x="89062" y="148355"/>
                  </a:lnTo>
                  <a:lnTo>
                    <a:pt x="38321" y="211699"/>
                  </a:lnTo>
                  <a:lnTo>
                    <a:pt x="8609" y="23856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06528" y="1779316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52643" y="0"/>
                  </a:moveTo>
                  <a:lnTo>
                    <a:pt x="34685" y="53875"/>
                  </a:lnTo>
                  <a:lnTo>
                    <a:pt x="17494" y="111036"/>
                  </a:lnTo>
                  <a:lnTo>
                    <a:pt x="7003" y="16275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11772" y="190565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0" y="42114"/>
                  </a:moveTo>
                  <a:lnTo>
                    <a:pt x="43963" y="18394"/>
                  </a:lnTo>
                  <a:lnTo>
                    <a:pt x="91014" y="7270"/>
                  </a:lnTo>
                  <a:lnTo>
                    <a:pt x="152986" y="143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684766" y="4011357"/>
            <a:ext cx="2326800" cy="810696"/>
            <a:chOff x="2684766" y="4011357"/>
            <a:chExt cx="2326800" cy="810696"/>
          </a:xfrm>
        </p:grpSpPr>
        <p:sp>
          <p:nvSpPr>
            <p:cNvPr id="54" name="Freeform 53"/>
            <p:cNvSpPr/>
            <p:nvPr/>
          </p:nvSpPr>
          <p:spPr>
            <a:xfrm>
              <a:off x="2684766" y="4106114"/>
              <a:ext cx="175035" cy="368498"/>
            </a:xfrm>
            <a:custGeom>
              <a:avLst/>
              <a:gdLst/>
              <a:ahLst/>
              <a:cxnLst/>
              <a:rect l="0" t="0" r="0" b="0"/>
              <a:pathLst>
                <a:path w="175035" h="368498">
                  <a:moveTo>
                    <a:pt x="105285" y="0"/>
                  </a:moveTo>
                  <a:lnTo>
                    <a:pt x="89644" y="17981"/>
                  </a:lnTo>
                  <a:lnTo>
                    <a:pt x="81566" y="34897"/>
                  </a:lnTo>
                  <a:lnTo>
                    <a:pt x="80316" y="54114"/>
                  </a:lnTo>
                  <a:lnTo>
                    <a:pt x="81620" y="64152"/>
                  </a:lnTo>
                  <a:lnTo>
                    <a:pt x="92428" y="81545"/>
                  </a:lnTo>
                  <a:lnTo>
                    <a:pt x="150818" y="141445"/>
                  </a:lnTo>
                  <a:lnTo>
                    <a:pt x="164906" y="159960"/>
                  </a:lnTo>
                  <a:lnTo>
                    <a:pt x="172728" y="183007"/>
                  </a:lnTo>
                  <a:lnTo>
                    <a:pt x="175034" y="208848"/>
                  </a:lnTo>
                  <a:lnTo>
                    <a:pt x="168585" y="248534"/>
                  </a:lnTo>
                  <a:lnTo>
                    <a:pt x="152377" y="281870"/>
                  </a:lnTo>
                  <a:lnTo>
                    <a:pt x="119055" y="322095"/>
                  </a:lnTo>
                  <a:lnTo>
                    <a:pt x="68121" y="355854"/>
                  </a:lnTo>
                  <a:lnTo>
                    <a:pt x="47044" y="36287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21678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39733" y="4285098"/>
              <a:ext cx="148164" cy="150298"/>
            </a:xfrm>
            <a:custGeom>
              <a:avLst/>
              <a:gdLst/>
              <a:ahLst/>
              <a:cxnLst/>
              <a:rect l="0" t="0" r="0" b="0"/>
              <a:pathLst>
                <a:path w="148164" h="150298">
                  <a:moveTo>
                    <a:pt x="50360" y="0"/>
                  </a:moveTo>
                  <a:lnTo>
                    <a:pt x="33592" y="5589"/>
                  </a:lnTo>
                  <a:lnTo>
                    <a:pt x="27483" y="11915"/>
                  </a:lnTo>
                  <a:lnTo>
                    <a:pt x="5421" y="63123"/>
                  </a:lnTo>
                  <a:lnTo>
                    <a:pt x="0" y="100331"/>
                  </a:lnTo>
                  <a:lnTo>
                    <a:pt x="4971" y="121021"/>
                  </a:lnTo>
                  <a:lnTo>
                    <a:pt x="9572" y="129814"/>
                  </a:lnTo>
                  <a:lnTo>
                    <a:pt x="24043" y="142703"/>
                  </a:lnTo>
                  <a:lnTo>
                    <a:pt x="32815" y="147778"/>
                  </a:lnTo>
                  <a:lnTo>
                    <a:pt x="55040" y="150297"/>
                  </a:lnTo>
                  <a:lnTo>
                    <a:pt x="101847" y="142382"/>
                  </a:lnTo>
                  <a:lnTo>
                    <a:pt x="128657" y="127325"/>
                  </a:lnTo>
                  <a:lnTo>
                    <a:pt x="140921" y="111571"/>
                  </a:lnTo>
                  <a:lnTo>
                    <a:pt x="145829" y="102457"/>
                  </a:lnTo>
                  <a:lnTo>
                    <a:pt x="148163" y="82971"/>
                  </a:lnTo>
                  <a:lnTo>
                    <a:pt x="140129" y="41866"/>
                  </a:lnTo>
                  <a:lnTo>
                    <a:pt x="133931" y="30306"/>
                  </a:lnTo>
                  <a:lnTo>
                    <a:pt x="12405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0825" y="4285098"/>
              <a:ext cx="177238" cy="200043"/>
            </a:xfrm>
            <a:custGeom>
              <a:avLst/>
              <a:gdLst/>
              <a:ahLst/>
              <a:cxnLst/>
              <a:rect l="0" t="0" r="0" b="0"/>
              <a:pathLst>
                <a:path w="177238" h="200043">
                  <a:moveTo>
                    <a:pt x="19309" y="0"/>
                  </a:moveTo>
                  <a:lnTo>
                    <a:pt x="8131" y="11178"/>
                  </a:lnTo>
                  <a:lnTo>
                    <a:pt x="2643" y="29145"/>
                  </a:lnTo>
                  <a:lnTo>
                    <a:pt x="0" y="91142"/>
                  </a:lnTo>
                  <a:lnTo>
                    <a:pt x="4099" y="114207"/>
                  </a:lnTo>
                  <a:lnTo>
                    <a:pt x="18572" y="141334"/>
                  </a:lnTo>
                  <a:lnTo>
                    <a:pt x="27006" y="146865"/>
                  </a:lnTo>
                  <a:lnTo>
                    <a:pt x="48857" y="153011"/>
                  </a:lnTo>
                  <a:lnTo>
                    <a:pt x="81876" y="150882"/>
                  </a:lnTo>
                  <a:lnTo>
                    <a:pt x="100149" y="142708"/>
                  </a:lnTo>
                  <a:lnTo>
                    <a:pt x="130944" y="118396"/>
                  </a:lnTo>
                  <a:lnTo>
                    <a:pt x="164603" y="68063"/>
                  </a:lnTo>
                  <a:lnTo>
                    <a:pt x="168815" y="67602"/>
                  </a:lnTo>
                  <a:lnTo>
                    <a:pt x="171622" y="71974"/>
                  </a:lnTo>
                  <a:lnTo>
                    <a:pt x="176497" y="125378"/>
                  </a:lnTo>
                  <a:lnTo>
                    <a:pt x="177091" y="173248"/>
                  </a:lnTo>
                  <a:lnTo>
                    <a:pt x="17723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53347" y="4011357"/>
              <a:ext cx="63172" cy="558011"/>
            </a:xfrm>
            <a:custGeom>
              <a:avLst/>
              <a:gdLst/>
              <a:ahLst/>
              <a:cxnLst/>
              <a:rect l="0" t="0" r="0" b="0"/>
              <a:pathLst>
                <a:path w="63172" h="558011">
                  <a:moveTo>
                    <a:pt x="63171" y="0"/>
                  </a:moveTo>
                  <a:lnTo>
                    <a:pt x="57582" y="16768"/>
                  </a:lnTo>
                  <a:lnTo>
                    <a:pt x="57957" y="34359"/>
                  </a:lnTo>
                  <a:lnTo>
                    <a:pt x="62141" y="79837"/>
                  </a:lnTo>
                  <a:lnTo>
                    <a:pt x="54702" y="139412"/>
                  </a:lnTo>
                  <a:lnTo>
                    <a:pt x="53049" y="193525"/>
                  </a:lnTo>
                  <a:lnTo>
                    <a:pt x="51553" y="255339"/>
                  </a:lnTo>
                  <a:lnTo>
                    <a:pt x="44325" y="306891"/>
                  </a:lnTo>
                  <a:lnTo>
                    <a:pt x="35169" y="368487"/>
                  </a:lnTo>
                  <a:lnTo>
                    <a:pt x="26468" y="430050"/>
                  </a:lnTo>
                  <a:lnTo>
                    <a:pt x="10316" y="487218"/>
                  </a:lnTo>
                  <a:lnTo>
                    <a:pt x="3057" y="52416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32290" y="430615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0" y="21057"/>
                  </a:moveTo>
                  <a:lnTo>
                    <a:pt x="37478" y="12724"/>
                  </a:lnTo>
                  <a:lnTo>
                    <a:pt x="100211" y="358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53927" y="4064000"/>
              <a:ext cx="169907" cy="558011"/>
            </a:xfrm>
            <a:custGeom>
              <a:avLst/>
              <a:gdLst/>
              <a:ahLst/>
              <a:cxnLst/>
              <a:rect l="0" t="0" r="0" b="0"/>
              <a:pathLst>
                <a:path w="169907" h="558011">
                  <a:moveTo>
                    <a:pt x="67876" y="0"/>
                  </a:moveTo>
                  <a:lnTo>
                    <a:pt x="67876" y="58616"/>
                  </a:lnTo>
                  <a:lnTo>
                    <a:pt x="67876" y="113960"/>
                  </a:lnTo>
                  <a:lnTo>
                    <a:pt x="64756" y="176885"/>
                  </a:lnTo>
                  <a:lnTo>
                    <a:pt x="53222" y="234722"/>
                  </a:lnTo>
                  <a:lnTo>
                    <a:pt x="43127" y="282717"/>
                  </a:lnTo>
                  <a:lnTo>
                    <a:pt x="36471" y="342931"/>
                  </a:lnTo>
                  <a:lnTo>
                    <a:pt x="25104" y="399885"/>
                  </a:lnTo>
                  <a:lnTo>
                    <a:pt x="8128" y="461841"/>
                  </a:lnTo>
                  <a:lnTo>
                    <a:pt x="0" y="487402"/>
                  </a:lnTo>
                  <a:lnTo>
                    <a:pt x="19107" y="424967"/>
                  </a:lnTo>
                  <a:lnTo>
                    <a:pt x="48897" y="367369"/>
                  </a:lnTo>
                  <a:lnTo>
                    <a:pt x="79140" y="327159"/>
                  </a:lnTo>
                  <a:lnTo>
                    <a:pt x="93939" y="313860"/>
                  </a:lnTo>
                  <a:lnTo>
                    <a:pt x="112215" y="304050"/>
                  </a:lnTo>
                  <a:lnTo>
                    <a:pt x="132035" y="302029"/>
                  </a:lnTo>
                  <a:lnTo>
                    <a:pt x="142234" y="303128"/>
                  </a:lnTo>
                  <a:lnTo>
                    <a:pt x="150203" y="308540"/>
                  </a:lnTo>
                  <a:lnTo>
                    <a:pt x="162177" y="327031"/>
                  </a:lnTo>
                  <a:lnTo>
                    <a:pt x="169906" y="363750"/>
                  </a:lnTo>
                  <a:lnTo>
                    <a:pt x="164113" y="418079"/>
                  </a:lnTo>
                  <a:lnTo>
                    <a:pt x="151703" y="470751"/>
                  </a:lnTo>
                  <a:lnTo>
                    <a:pt x="134131" y="533567"/>
                  </a:lnTo>
                  <a:lnTo>
                    <a:pt x="131047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95977" y="4421969"/>
              <a:ext cx="336479" cy="232069"/>
            </a:xfrm>
            <a:custGeom>
              <a:avLst/>
              <a:gdLst/>
              <a:ahLst/>
              <a:cxnLst/>
              <a:rect l="0" t="0" r="0" b="0"/>
              <a:pathLst>
                <a:path w="336479" h="23206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51355"/>
                  </a:lnTo>
                  <a:lnTo>
                    <a:pt x="12581" y="206845"/>
                  </a:lnTo>
                  <a:lnTo>
                    <a:pt x="15262" y="218615"/>
                  </a:lnTo>
                  <a:lnTo>
                    <a:pt x="20559" y="224122"/>
                  </a:lnTo>
                  <a:lnTo>
                    <a:pt x="27599" y="225454"/>
                  </a:lnTo>
                  <a:lnTo>
                    <a:pt x="35803" y="224002"/>
                  </a:lnTo>
                  <a:lnTo>
                    <a:pt x="51157" y="213030"/>
                  </a:lnTo>
                  <a:lnTo>
                    <a:pt x="72954" y="184002"/>
                  </a:lnTo>
                  <a:lnTo>
                    <a:pt x="108320" y="127002"/>
                  </a:lnTo>
                  <a:lnTo>
                    <a:pt x="137862" y="73786"/>
                  </a:lnTo>
                  <a:lnTo>
                    <a:pt x="142066" y="70247"/>
                  </a:lnTo>
                  <a:lnTo>
                    <a:pt x="146039" y="71398"/>
                  </a:lnTo>
                  <a:lnTo>
                    <a:pt x="149857" y="75675"/>
                  </a:lnTo>
                  <a:lnTo>
                    <a:pt x="154100" y="92904"/>
                  </a:lnTo>
                  <a:lnTo>
                    <a:pt x="165453" y="148324"/>
                  </a:lnTo>
                  <a:lnTo>
                    <a:pt x="182184" y="209074"/>
                  </a:lnTo>
                  <a:lnTo>
                    <a:pt x="187992" y="217761"/>
                  </a:lnTo>
                  <a:lnTo>
                    <a:pt x="203804" y="230533"/>
                  </a:lnTo>
                  <a:lnTo>
                    <a:pt x="211764" y="232068"/>
                  </a:lnTo>
                  <a:lnTo>
                    <a:pt x="219410" y="230751"/>
                  </a:lnTo>
                  <a:lnTo>
                    <a:pt x="226848" y="227533"/>
                  </a:lnTo>
                  <a:lnTo>
                    <a:pt x="248494" y="206237"/>
                  </a:lnTo>
                  <a:lnTo>
                    <a:pt x="280684" y="157356"/>
                  </a:lnTo>
                  <a:lnTo>
                    <a:pt x="312950" y="94706"/>
                  </a:lnTo>
                  <a:lnTo>
                    <a:pt x="33647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16684" y="4478754"/>
              <a:ext cx="210570" cy="214258"/>
            </a:xfrm>
            <a:custGeom>
              <a:avLst/>
              <a:gdLst/>
              <a:ahLst/>
              <a:cxnLst/>
              <a:rect l="0" t="0" r="0" b="0"/>
              <a:pathLst>
                <a:path w="210570" h="214258">
                  <a:moveTo>
                    <a:pt x="0" y="111671"/>
                  </a:moveTo>
                  <a:lnTo>
                    <a:pt x="53875" y="93712"/>
                  </a:lnTo>
                  <a:lnTo>
                    <a:pt x="83423" y="82303"/>
                  </a:lnTo>
                  <a:lnTo>
                    <a:pt x="144951" y="37690"/>
                  </a:lnTo>
                  <a:lnTo>
                    <a:pt x="152786" y="30765"/>
                  </a:lnTo>
                  <a:lnTo>
                    <a:pt x="155669" y="23808"/>
                  </a:lnTo>
                  <a:lnTo>
                    <a:pt x="155252" y="16831"/>
                  </a:lnTo>
                  <a:lnTo>
                    <a:pt x="152634" y="9840"/>
                  </a:lnTo>
                  <a:lnTo>
                    <a:pt x="146210" y="5179"/>
                  </a:lnTo>
                  <a:lnTo>
                    <a:pt x="126593" y="0"/>
                  </a:lnTo>
                  <a:lnTo>
                    <a:pt x="105396" y="3938"/>
                  </a:lnTo>
                  <a:lnTo>
                    <a:pt x="63193" y="25529"/>
                  </a:lnTo>
                  <a:lnTo>
                    <a:pt x="37181" y="51052"/>
                  </a:lnTo>
                  <a:lnTo>
                    <a:pt x="28223" y="73811"/>
                  </a:lnTo>
                  <a:lnTo>
                    <a:pt x="22472" y="126549"/>
                  </a:lnTo>
                  <a:lnTo>
                    <a:pt x="27925" y="147919"/>
                  </a:lnTo>
                  <a:lnTo>
                    <a:pt x="50489" y="180702"/>
                  </a:lnTo>
                  <a:lnTo>
                    <a:pt x="76181" y="196985"/>
                  </a:lnTo>
                  <a:lnTo>
                    <a:pt x="117473" y="211798"/>
                  </a:lnTo>
                  <a:lnTo>
                    <a:pt x="154779" y="214257"/>
                  </a:lnTo>
                  <a:lnTo>
                    <a:pt x="210569" y="206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95709" y="45483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79896" y="4537782"/>
              <a:ext cx="98101" cy="221099"/>
            </a:xfrm>
            <a:custGeom>
              <a:avLst/>
              <a:gdLst/>
              <a:ahLst/>
              <a:cxnLst/>
              <a:rect l="0" t="0" r="0" b="0"/>
              <a:pathLst>
                <a:path w="98101" h="221099">
                  <a:moveTo>
                    <a:pt x="73700" y="0"/>
                  </a:moveTo>
                  <a:lnTo>
                    <a:pt x="20672" y="14654"/>
                  </a:lnTo>
                  <a:lnTo>
                    <a:pt x="16121" y="20298"/>
                  </a:lnTo>
                  <a:lnTo>
                    <a:pt x="15427" y="27570"/>
                  </a:lnTo>
                  <a:lnTo>
                    <a:pt x="17304" y="35927"/>
                  </a:lnTo>
                  <a:lnTo>
                    <a:pt x="28748" y="51453"/>
                  </a:lnTo>
                  <a:lnTo>
                    <a:pt x="86457" y="109918"/>
                  </a:lnTo>
                  <a:lnTo>
                    <a:pt x="96137" y="128401"/>
                  </a:lnTo>
                  <a:lnTo>
                    <a:pt x="98100" y="148314"/>
                  </a:lnTo>
                  <a:lnTo>
                    <a:pt x="96985" y="158538"/>
                  </a:lnTo>
                  <a:lnTo>
                    <a:pt x="86388" y="176136"/>
                  </a:lnTo>
                  <a:lnTo>
                    <a:pt x="69981" y="190587"/>
                  </a:lnTo>
                  <a:lnTo>
                    <a:pt x="9141" y="21763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11523" y="4316684"/>
              <a:ext cx="136872" cy="505369"/>
            </a:xfrm>
            <a:custGeom>
              <a:avLst/>
              <a:gdLst/>
              <a:ahLst/>
              <a:cxnLst/>
              <a:rect l="0" t="0" r="0" b="0"/>
              <a:pathLst>
                <a:path w="136872" h="505369">
                  <a:moveTo>
                    <a:pt x="136871" y="0"/>
                  </a:moveTo>
                  <a:lnTo>
                    <a:pt x="118912" y="55044"/>
                  </a:lnTo>
                  <a:lnTo>
                    <a:pt x="105204" y="106452"/>
                  </a:lnTo>
                  <a:lnTo>
                    <a:pt x="87727" y="167223"/>
                  </a:lnTo>
                  <a:lnTo>
                    <a:pt x="70189" y="220936"/>
                  </a:lnTo>
                  <a:lnTo>
                    <a:pt x="52642" y="282053"/>
                  </a:lnTo>
                  <a:lnTo>
                    <a:pt x="36265" y="337790"/>
                  </a:lnTo>
                  <a:lnTo>
                    <a:pt x="26613" y="398581"/>
                  </a:lnTo>
                  <a:lnTo>
                    <a:pt x="10336" y="45252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00994" y="4590425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0" y="0"/>
                  </a:moveTo>
                  <a:lnTo>
                    <a:pt x="42692" y="3119"/>
                  </a:lnTo>
                  <a:lnTo>
                    <a:pt x="63428" y="6065"/>
                  </a:lnTo>
                  <a:lnTo>
                    <a:pt x="111575" y="1544"/>
                  </a:lnTo>
                  <a:lnTo>
                    <a:pt x="153552" y="3577"/>
                  </a:lnTo>
                  <a:lnTo>
                    <a:pt x="21057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831543" y="263212"/>
            <a:ext cx="1307401" cy="796328"/>
            <a:chOff x="8831543" y="263212"/>
            <a:chExt cx="1307401" cy="796328"/>
          </a:xfrm>
        </p:grpSpPr>
        <p:sp>
          <p:nvSpPr>
            <p:cNvPr id="68" name="Freeform 67"/>
            <p:cNvSpPr/>
            <p:nvPr/>
          </p:nvSpPr>
          <p:spPr>
            <a:xfrm>
              <a:off x="8831543" y="726466"/>
              <a:ext cx="210208" cy="333074"/>
            </a:xfrm>
            <a:custGeom>
              <a:avLst/>
              <a:gdLst/>
              <a:ahLst/>
              <a:cxnLst/>
              <a:rect l="0" t="0" r="0" b="0"/>
              <a:pathLst>
                <a:path w="210208" h="333074">
                  <a:moveTo>
                    <a:pt x="54509" y="94756"/>
                  </a:moveTo>
                  <a:lnTo>
                    <a:pt x="60098" y="156849"/>
                  </a:lnTo>
                  <a:lnTo>
                    <a:pt x="79702" y="208234"/>
                  </a:lnTo>
                  <a:lnTo>
                    <a:pt x="99173" y="260325"/>
                  </a:lnTo>
                  <a:lnTo>
                    <a:pt x="130627" y="323010"/>
                  </a:lnTo>
                  <a:lnTo>
                    <a:pt x="136840" y="331154"/>
                  </a:lnTo>
                  <a:lnTo>
                    <a:pt x="139812" y="333073"/>
                  </a:lnTo>
                  <a:lnTo>
                    <a:pt x="140624" y="330843"/>
                  </a:lnTo>
                  <a:lnTo>
                    <a:pt x="137235" y="317837"/>
                  </a:lnTo>
                  <a:lnTo>
                    <a:pt x="109539" y="258115"/>
                  </a:lnTo>
                  <a:lnTo>
                    <a:pt x="80632" y="197637"/>
                  </a:lnTo>
                  <a:lnTo>
                    <a:pt x="48373" y="136770"/>
                  </a:lnTo>
                  <a:lnTo>
                    <a:pt x="21148" y="75304"/>
                  </a:lnTo>
                  <a:lnTo>
                    <a:pt x="3809" y="42589"/>
                  </a:lnTo>
                  <a:lnTo>
                    <a:pt x="822" y="38921"/>
                  </a:lnTo>
                  <a:lnTo>
                    <a:pt x="0" y="39986"/>
                  </a:lnTo>
                  <a:lnTo>
                    <a:pt x="7087" y="66910"/>
                  </a:lnTo>
                  <a:lnTo>
                    <a:pt x="34601" y="119425"/>
                  </a:lnTo>
                  <a:lnTo>
                    <a:pt x="68698" y="178073"/>
                  </a:lnTo>
                  <a:lnTo>
                    <a:pt x="90818" y="209130"/>
                  </a:lnTo>
                  <a:lnTo>
                    <a:pt x="143614" y="262994"/>
                  </a:lnTo>
                  <a:lnTo>
                    <a:pt x="167030" y="279103"/>
                  </a:lnTo>
                  <a:lnTo>
                    <a:pt x="189916" y="284703"/>
                  </a:lnTo>
                  <a:lnTo>
                    <a:pt x="200932" y="284558"/>
                  </a:lnTo>
                  <a:lnTo>
                    <a:pt x="207106" y="279783"/>
                  </a:lnTo>
                  <a:lnTo>
                    <a:pt x="210053" y="271919"/>
                  </a:lnTo>
                  <a:lnTo>
                    <a:pt x="210207" y="251874"/>
                  </a:lnTo>
                  <a:lnTo>
                    <a:pt x="206376" y="231267"/>
                  </a:lnTo>
                  <a:lnTo>
                    <a:pt x="178580" y="177489"/>
                  </a:lnTo>
                  <a:lnTo>
                    <a:pt x="151624" y="117812"/>
                  </a:lnTo>
                  <a:lnTo>
                    <a:pt x="130858" y="63434"/>
                  </a:lnTo>
                  <a:lnTo>
                    <a:pt x="100411" y="1965"/>
                  </a:lnTo>
                  <a:lnTo>
                    <a:pt x="96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56435" y="759237"/>
              <a:ext cx="113887" cy="139554"/>
            </a:xfrm>
            <a:custGeom>
              <a:avLst/>
              <a:gdLst/>
              <a:ahLst/>
              <a:cxnLst/>
              <a:rect l="0" t="0" r="0" b="0"/>
              <a:pathLst>
                <a:path w="113887" h="139554">
                  <a:moveTo>
                    <a:pt x="29658" y="61985"/>
                  </a:moveTo>
                  <a:lnTo>
                    <a:pt x="44312" y="8958"/>
                  </a:lnTo>
                  <a:lnTo>
                    <a:pt x="41767" y="3237"/>
                  </a:lnTo>
                  <a:lnTo>
                    <a:pt x="35391" y="593"/>
                  </a:lnTo>
                  <a:lnTo>
                    <a:pt x="26461" y="0"/>
                  </a:lnTo>
                  <a:lnTo>
                    <a:pt x="20507" y="4284"/>
                  </a:lnTo>
                  <a:lnTo>
                    <a:pt x="4580" y="51946"/>
                  </a:lnTo>
                  <a:lnTo>
                    <a:pt x="0" y="88777"/>
                  </a:lnTo>
                  <a:lnTo>
                    <a:pt x="4233" y="123736"/>
                  </a:lnTo>
                  <a:lnTo>
                    <a:pt x="10368" y="131228"/>
                  </a:lnTo>
                  <a:lnTo>
                    <a:pt x="29663" y="139553"/>
                  </a:lnTo>
                  <a:lnTo>
                    <a:pt x="50718" y="137014"/>
                  </a:lnTo>
                  <a:lnTo>
                    <a:pt x="92829" y="116320"/>
                  </a:lnTo>
                  <a:lnTo>
                    <a:pt x="104528" y="106411"/>
                  </a:lnTo>
                  <a:lnTo>
                    <a:pt x="113886" y="93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59792" y="547481"/>
              <a:ext cx="170464" cy="242969"/>
            </a:xfrm>
            <a:custGeom>
              <a:avLst/>
              <a:gdLst/>
              <a:ahLst/>
              <a:cxnLst/>
              <a:rect l="0" t="0" r="0" b="0"/>
              <a:pathLst>
                <a:path w="170464" h="242969">
                  <a:moveTo>
                    <a:pt x="0" y="168456"/>
                  </a:moveTo>
                  <a:lnTo>
                    <a:pt x="0" y="190813"/>
                  </a:lnTo>
                  <a:lnTo>
                    <a:pt x="11179" y="221484"/>
                  </a:lnTo>
                  <a:lnTo>
                    <a:pt x="26025" y="236088"/>
                  </a:lnTo>
                  <a:lnTo>
                    <a:pt x="34898" y="241620"/>
                  </a:lnTo>
                  <a:lnTo>
                    <a:pt x="43153" y="242968"/>
                  </a:lnTo>
                  <a:lnTo>
                    <a:pt x="50996" y="241528"/>
                  </a:lnTo>
                  <a:lnTo>
                    <a:pt x="65949" y="233688"/>
                  </a:lnTo>
                  <a:lnTo>
                    <a:pt x="80394" y="222405"/>
                  </a:lnTo>
                  <a:lnTo>
                    <a:pt x="88373" y="203352"/>
                  </a:lnTo>
                  <a:lnTo>
                    <a:pt x="90750" y="180456"/>
                  </a:lnTo>
                  <a:lnTo>
                    <a:pt x="87907" y="158582"/>
                  </a:lnTo>
                  <a:lnTo>
                    <a:pt x="74140" y="126536"/>
                  </a:lnTo>
                  <a:lnTo>
                    <a:pt x="71654" y="122962"/>
                  </a:lnTo>
                  <a:lnTo>
                    <a:pt x="71166" y="124089"/>
                  </a:lnTo>
                  <a:lnTo>
                    <a:pt x="72011" y="128349"/>
                  </a:lnTo>
                  <a:lnTo>
                    <a:pt x="76083" y="132360"/>
                  </a:lnTo>
                  <a:lnTo>
                    <a:pt x="117514" y="150777"/>
                  </a:lnTo>
                  <a:lnTo>
                    <a:pt x="137627" y="151630"/>
                  </a:lnTo>
                  <a:lnTo>
                    <a:pt x="147903" y="150220"/>
                  </a:lnTo>
                  <a:lnTo>
                    <a:pt x="155924" y="145770"/>
                  </a:lnTo>
                  <a:lnTo>
                    <a:pt x="167956" y="131467"/>
                  </a:lnTo>
                  <a:lnTo>
                    <a:pt x="170463" y="122740"/>
                  </a:lnTo>
                  <a:lnTo>
                    <a:pt x="170128" y="103684"/>
                  </a:lnTo>
                  <a:lnTo>
                    <a:pt x="162960" y="86636"/>
                  </a:lnTo>
                  <a:lnTo>
                    <a:pt x="119002" y="26171"/>
                  </a:lnTo>
                  <a:lnTo>
                    <a:pt x="92582" y="9574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454591" y="442196"/>
              <a:ext cx="263213" cy="339503"/>
            </a:xfrm>
            <a:custGeom>
              <a:avLst/>
              <a:gdLst/>
              <a:ahLst/>
              <a:cxnLst/>
              <a:rect l="0" t="0" r="0" b="0"/>
              <a:pathLst>
                <a:path w="263213" h="339503">
                  <a:moveTo>
                    <a:pt x="0" y="0"/>
                  </a:moveTo>
                  <a:lnTo>
                    <a:pt x="5588" y="58617"/>
                  </a:lnTo>
                  <a:lnTo>
                    <a:pt x="17958" y="112791"/>
                  </a:lnTo>
                  <a:lnTo>
                    <a:pt x="31667" y="168553"/>
                  </a:lnTo>
                  <a:lnTo>
                    <a:pt x="49143" y="230254"/>
                  </a:lnTo>
                  <a:lnTo>
                    <a:pt x="66682" y="289678"/>
                  </a:lnTo>
                  <a:lnTo>
                    <a:pt x="77209" y="330456"/>
                  </a:lnTo>
                  <a:lnTo>
                    <a:pt x="81888" y="337287"/>
                  </a:lnTo>
                  <a:lnTo>
                    <a:pt x="87347" y="339502"/>
                  </a:lnTo>
                  <a:lnTo>
                    <a:pt x="93326" y="338639"/>
                  </a:lnTo>
                  <a:lnTo>
                    <a:pt x="106209" y="331441"/>
                  </a:lnTo>
                  <a:lnTo>
                    <a:pt x="129735" y="317354"/>
                  </a:lnTo>
                  <a:lnTo>
                    <a:pt x="189811" y="291810"/>
                  </a:lnTo>
                  <a:lnTo>
                    <a:pt x="239855" y="268885"/>
                  </a:lnTo>
                  <a:lnTo>
                    <a:pt x="26321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33229" y="600124"/>
              <a:ext cx="68761" cy="73700"/>
            </a:xfrm>
            <a:custGeom>
              <a:avLst/>
              <a:gdLst/>
              <a:ahLst/>
              <a:cxnLst/>
              <a:rect l="0" t="0" r="0" b="0"/>
              <a:pathLst>
                <a:path w="68761" h="73700">
                  <a:moveTo>
                    <a:pt x="5590" y="73699"/>
                  </a:moveTo>
                  <a:lnTo>
                    <a:pt x="0" y="56932"/>
                  </a:lnTo>
                  <a:lnTo>
                    <a:pt x="1864" y="50823"/>
                  </a:lnTo>
                  <a:lnTo>
                    <a:pt x="6615" y="45580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454591" y="431668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0" y="63171"/>
                  </a:moveTo>
                  <a:lnTo>
                    <a:pt x="46639" y="18871"/>
                  </a:lnTo>
                  <a:lnTo>
                    <a:pt x="73870" y="611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705980" y="497573"/>
              <a:ext cx="138166" cy="155194"/>
            </a:xfrm>
            <a:custGeom>
              <a:avLst/>
              <a:gdLst/>
              <a:ahLst/>
              <a:cxnLst/>
              <a:rect l="0" t="0" r="0" b="0"/>
              <a:pathLst>
                <a:path w="138166" h="155194">
                  <a:moveTo>
                    <a:pt x="43408" y="28851"/>
                  </a:moveTo>
                  <a:lnTo>
                    <a:pt x="43408" y="82996"/>
                  </a:lnTo>
                  <a:lnTo>
                    <a:pt x="49474" y="136457"/>
                  </a:lnTo>
                  <a:lnTo>
                    <a:pt x="48622" y="135684"/>
                  </a:lnTo>
                  <a:lnTo>
                    <a:pt x="19994" y="80352"/>
                  </a:lnTo>
                  <a:lnTo>
                    <a:pt x="136" y="37985"/>
                  </a:lnTo>
                  <a:lnTo>
                    <a:pt x="0" y="12633"/>
                  </a:lnTo>
                  <a:lnTo>
                    <a:pt x="3941" y="5171"/>
                  </a:lnTo>
                  <a:lnTo>
                    <a:pt x="10078" y="1366"/>
                  </a:lnTo>
                  <a:lnTo>
                    <a:pt x="17679" y="0"/>
                  </a:lnTo>
                  <a:lnTo>
                    <a:pt x="35482" y="4720"/>
                  </a:lnTo>
                  <a:lnTo>
                    <a:pt x="65237" y="23651"/>
                  </a:lnTo>
                  <a:lnTo>
                    <a:pt x="83526" y="41748"/>
                  </a:lnTo>
                  <a:lnTo>
                    <a:pt x="108902" y="92334"/>
                  </a:lnTo>
                  <a:lnTo>
                    <a:pt x="138165" y="1551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851239" y="455585"/>
              <a:ext cx="160285" cy="355110"/>
            </a:xfrm>
            <a:custGeom>
              <a:avLst/>
              <a:gdLst/>
              <a:ahLst/>
              <a:cxnLst/>
              <a:rect l="0" t="0" r="0" b="0"/>
              <a:pathLst>
                <a:path w="160285" h="355110">
                  <a:moveTo>
                    <a:pt x="56077" y="18197"/>
                  </a:moveTo>
                  <a:lnTo>
                    <a:pt x="50488" y="1429"/>
                  </a:lnTo>
                  <a:lnTo>
                    <a:pt x="46501" y="0"/>
                  </a:lnTo>
                  <a:lnTo>
                    <a:pt x="41505" y="2556"/>
                  </a:lnTo>
                  <a:lnTo>
                    <a:pt x="30883" y="14755"/>
                  </a:lnTo>
                  <a:lnTo>
                    <a:pt x="7197" y="71461"/>
                  </a:lnTo>
                  <a:lnTo>
                    <a:pt x="37" y="92173"/>
                  </a:lnTo>
                  <a:lnTo>
                    <a:pt x="0" y="101439"/>
                  </a:lnTo>
                  <a:lnTo>
                    <a:pt x="6198" y="117975"/>
                  </a:lnTo>
                  <a:lnTo>
                    <a:pt x="12296" y="122150"/>
                  </a:lnTo>
                  <a:lnTo>
                    <a:pt x="28430" y="123670"/>
                  </a:lnTo>
                  <a:lnTo>
                    <a:pt x="57244" y="112359"/>
                  </a:lnTo>
                  <a:lnTo>
                    <a:pt x="104696" y="73989"/>
                  </a:lnTo>
                  <a:lnTo>
                    <a:pt x="112781" y="53912"/>
                  </a:lnTo>
                  <a:lnTo>
                    <a:pt x="114937" y="42007"/>
                  </a:lnTo>
                  <a:lnTo>
                    <a:pt x="111093" y="22540"/>
                  </a:lnTo>
                  <a:lnTo>
                    <a:pt x="106792" y="14073"/>
                  </a:lnTo>
                  <a:lnTo>
                    <a:pt x="105095" y="13108"/>
                  </a:lnTo>
                  <a:lnTo>
                    <a:pt x="106329" y="24514"/>
                  </a:lnTo>
                  <a:lnTo>
                    <a:pt x="132229" y="87512"/>
                  </a:lnTo>
                  <a:lnTo>
                    <a:pt x="155907" y="147081"/>
                  </a:lnTo>
                  <a:lnTo>
                    <a:pt x="160284" y="201193"/>
                  </a:lnTo>
                  <a:lnTo>
                    <a:pt x="155454" y="248543"/>
                  </a:lnTo>
                  <a:lnTo>
                    <a:pt x="146647" y="273041"/>
                  </a:lnTo>
                  <a:lnTo>
                    <a:pt x="114017" y="322638"/>
                  </a:lnTo>
                  <a:lnTo>
                    <a:pt x="77134" y="355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970487" y="263212"/>
              <a:ext cx="63172" cy="284270"/>
            </a:xfrm>
            <a:custGeom>
              <a:avLst/>
              <a:gdLst/>
              <a:ahLst/>
              <a:cxnLst/>
              <a:rect l="0" t="0" r="0" b="0"/>
              <a:pathLst>
                <a:path w="63172" h="284270">
                  <a:moveTo>
                    <a:pt x="0" y="0"/>
                  </a:moveTo>
                  <a:lnTo>
                    <a:pt x="5589" y="62093"/>
                  </a:lnTo>
                  <a:lnTo>
                    <a:pt x="17959" y="113477"/>
                  </a:lnTo>
                  <a:lnTo>
                    <a:pt x="31666" y="168688"/>
                  </a:lnTo>
                  <a:lnTo>
                    <a:pt x="47974" y="231441"/>
                  </a:lnTo>
                  <a:lnTo>
                    <a:pt x="52429" y="266537"/>
                  </a:lnTo>
                  <a:lnTo>
                    <a:pt x="54839" y="272448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040852" y="357968"/>
              <a:ext cx="55978" cy="136872"/>
            </a:xfrm>
            <a:custGeom>
              <a:avLst/>
              <a:gdLst/>
              <a:ahLst/>
              <a:cxnLst/>
              <a:rect l="0" t="0" r="0" b="0"/>
              <a:pathLst>
                <a:path w="55978" h="136872">
                  <a:moveTo>
                    <a:pt x="55977" y="0"/>
                  </a:moveTo>
                  <a:lnTo>
                    <a:pt x="39209" y="5590"/>
                  </a:lnTo>
                  <a:lnTo>
                    <a:pt x="24738" y="17692"/>
                  </a:lnTo>
                  <a:lnTo>
                    <a:pt x="6556" y="44237"/>
                  </a:lnTo>
                  <a:lnTo>
                    <a:pt x="1972" y="54058"/>
                  </a:lnTo>
                  <a:lnTo>
                    <a:pt x="0" y="74329"/>
                  </a:lnTo>
                  <a:lnTo>
                    <a:pt x="1386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0075223" y="379025"/>
              <a:ext cx="21607" cy="63172"/>
            </a:xfrm>
            <a:custGeom>
              <a:avLst/>
              <a:gdLst/>
              <a:ahLst/>
              <a:cxnLst/>
              <a:rect l="0" t="0" r="0" b="0"/>
              <a:pathLst>
                <a:path w="21607" h="63172">
                  <a:moveTo>
                    <a:pt x="21606" y="0"/>
                  </a:moveTo>
                  <a:lnTo>
                    <a:pt x="4838" y="5590"/>
                  </a:lnTo>
                  <a:lnTo>
                    <a:pt x="1068" y="11915"/>
                  </a:lnTo>
                  <a:lnTo>
                    <a:pt x="0" y="31422"/>
                  </a:lnTo>
                  <a:lnTo>
                    <a:pt x="3425" y="46331"/>
                  </a:lnTo>
                  <a:lnTo>
                    <a:pt x="1107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128415" y="368497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096829" y="347440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31586" y="94756"/>
                  </a:moveTo>
                  <a:lnTo>
                    <a:pt x="20407" y="83578"/>
                  </a:lnTo>
                  <a:lnTo>
                    <a:pt x="14919" y="65612"/>
                  </a:lnTo>
                  <a:lnTo>
                    <a:pt x="2580" y="95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075772" y="3158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8572" y="1999189"/>
            <a:ext cx="1079563" cy="571597"/>
            <a:chOff x="78572" y="1999189"/>
            <a:chExt cx="1079563" cy="571597"/>
          </a:xfrm>
        </p:grpSpPr>
        <p:sp>
          <p:nvSpPr>
            <p:cNvPr id="83" name="Freeform 82"/>
            <p:cNvSpPr/>
            <p:nvPr/>
          </p:nvSpPr>
          <p:spPr>
            <a:xfrm>
              <a:off x="78572" y="2051266"/>
              <a:ext cx="203669" cy="483128"/>
            </a:xfrm>
            <a:custGeom>
              <a:avLst/>
              <a:gdLst/>
              <a:ahLst/>
              <a:cxnLst/>
              <a:rect l="0" t="0" r="0" b="0"/>
              <a:pathLst>
                <a:path w="203669" h="483128">
                  <a:moveTo>
                    <a:pt x="37241" y="243946"/>
                  </a:moveTo>
                  <a:lnTo>
                    <a:pt x="51895" y="293498"/>
                  </a:lnTo>
                  <a:lnTo>
                    <a:pt x="61990" y="344026"/>
                  </a:lnTo>
                  <a:lnTo>
                    <a:pt x="66801" y="397862"/>
                  </a:lnTo>
                  <a:lnTo>
                    <a:pt x="75662" y="452814"/>
                  </a:lnTo>
                  <a:lnTo>
                    <a:pt x="77714" y="479886"/>
                  </a:lnTo>
                  <a:lnTo>
                    <a:pt x="77091" y="483127"/>
                  </a:lnTo>
                  <a:lnTo>
                    <a:pt x="57960" y="422346"/>
                  </a:lnTo>
                  <a:lnTo>
                    <a:pt x="37211" y="359708"/>
                  </a:lnTo>
                  <a:lnTo>
                    <a:pt x="23197" y="300868"/>
                  </a:lnTo>
                  <a:lnTo>
                    <a:pt x="10334" y="244531"/>
                  </a:lnTo>
                  <a:lnTo>
                    <a:pt x="3460" y="185743"/>
                  </a:lnTo>
                  <a:lnTo>
                    <a:pt x="0" y="160756"/>
                  </a:lnTo>
                  <a:lnTo>
                    <a:pt x="7311" y="106587"/>
                  </a:lnTo>
                  <a:lnTo>
                    <a:pt x="19794" y="67937"/>
                  </a:lnTo>
                  <a:lnTo>
                    <a:pt x="44973" y="23435"/>
                  </a:lnTo>
                  <a:lnTo>
                    <a:pt x="64854" y="8291"/>
                  </a:lnTo>
                  <a:lnTo>
                    <a:pt x="88118" y="0"/>
                  </a:lnTo>
                  <a:lnTo>
                    <a:pt x="110156" y="215"/>
                  </a:lnTo>
                  <a:lnTo>
                    <a:pt x="142293" y="12502"/>
                  </a:lnTo>
                  <a:lnTo>
                    <a:pt x="168453" y="30961"/>
                  </a:lnTo>
                  <a:lnTo>
                    <a:pt x="191022" y="62426"/>
                  </a:lnTo>
                  <a:lnTo>
                    <a:pt x="201349" y="101385"/>
                  </a:lnTo>
                  <a:lnTo>
                    <a:pt x="203668" y="162537"/>
                  </a:lnTo>
                  <a:lnTo>
                    <a:pt x="190930" y="221874"/>
                  </a:lnTo>
                  <a:lnTo>
                    <a:pt x="175325" y="248584"/>
                  </a:lnTo>
                  <a:lnTo>
                    <a:pt x="155884" y="271317"/>
                  </a:lnTo>
                  <a:lnTo>
                    <a:pt x="97838" y="311561"/>
                  </a:lnTo>
                  <a:lnTo>
                    <a:pt x="72131" y="332648"/>
                  </a:lnTo>
                  <a:lnTo>
                    <a:pt x="58298" y="338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2603" y="2274155"/>
              <a:ext cx="182237" cy="296631"/>
            </a:xfrm>
            <a:custGeom>
              <a:avLst/>
              <a:gdLst/>
              <a:ahLst/>
              <a:cxnLst/>
              <a:rect l="0" t="0" r="0" b="0"/>
              <a:pathLst>
                <a:path w="182237" h="296631">
                  <a:moveTo>
                    <a:pt x="150650" y="0"/>
                  </a:moveTo>
                  <a:lnTo>
                    <a:pt x="110963" y="2340"/>
                  </a:lnTo>
                  <a:lnTo>
                    <a:pt x="78840" y="16811"/>
                  </a:lnTo>
                  <a:lnTo>
                    <a:pt x="61803" y="29308"/>
                  </a:lnTo>
                  <a:lnTo>
                    <a:pt x="24624" y="91453"/>
                  </a:lnTo>
                  <a:lnTo>
                    <a:pt x="11581" y="119024"/>
                  </a:lnTo>
                  <a:lnTo>
                    <a:pt x="0" y="179416"/>
                  </a:lnTo>
                  <a:lnTo>
                    <a:pt x="4108" y="239944"/>
                  </a:lnTo>
                  <a:lnTo>
                    <a:pt x="13771" y="273148"/>
                  </a:lnTo>
                  <a:lnTo>
                    <a:pt x="21963" y="283874"/>
                  </a:lnTo>
                  <a:lnTo>
                    <a:pt x="43543" y="295792"/>
                  </a:lnTo>
                  <a:lnTo>
                    <a:pt x="54679" y="296630"/>
                  </a:lnTo>
                  <a:lnTo>
                    <a:pt x="76411" y="291323"/>
                  </a:lnTo>
                  <a:lnTo>
                    <a:pt x="102787" y="275181"/>
                  </a:lnTo>
                  <a:lnTo>
                    <a:pt x="125420" y="244402"/>
                  </a:lnTo>
                  <a:lnTo>
                    <a:pt x="141355" y="211235"/>
                  </a:lnTo>
                  <a:lnTo>
                    <a:pt x="148814" y="152946"/>
                  </a:lnTo>
                  <a:lnTo>
                    <a:pt x="147168" y="98279"/>
                  </a:lnTo>
                  <a:lnTo>
                    <a:pt x="144819" y="86576"/>
                  </a:lnTo>
                  <a:lnTo>
                    <a:pt x="139744" y="77605"/>
                  </a:lnTo>
                  <a:lnTo>
                    <a:pt x="124746" y="64517"/>
                  </a:lnTo>
                  <a:lnTo>
                    <a:pt x="119343" y="66408"/>
                  </a:lnTo>
                  <a:lnTo>
                    <a:pt x="115741" y="73518"/>
                  </a:lnTo>
                  <a:lnTo>
                    <a:pt x="112908" y="97015"/>
                  </a:lnTo>
                  <a:lnTo>
                    <a:pt x="120622" y="159760"/>
                  </a:lnTo>
                  <a:lnTo>
                    <a:pt x="139000" y="222890"/>
                  </a:lnTo>
                  <a:lnTo>
                    <a:pt x="168902" y="268547"/>
                  </a:lnTo>
                  <a:lnTo>
                    <a:pt x="18223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8722" y="2251464"/>
              <a:ext cx="155631" cy="275456"/>
            </a:xfrm>
            <a:custGeom>
              <a:avLst/>
              <a:gdLst/>
              <a:ahLst/>
              <a:cxnLst/>
              <a:rect l="0" t="0" r="0" b="0"/>
              <a:pathLst>
                <a:path w="155631" h="275456">
                  <a:moveTo>
                    <a:pt x="71402" y="12162"/>
                  </a:moveTo>
                  <a:lnTo>
                    <a:pt x="87043" y="30143"/>
                  </a:lnTo>
                  <a:lnTo>
                    <a:pt x="111835" y="76315"/>
                  </a:lnTo>
                  <a:lnTo>
                    <a:pt x="114735" y="79497"/>
                  </a:lnTo>
                  <a:lnTo>
                    <a:pt x="115498" y="78109"/>
                  </a:lnTo>
                  <a:lnTo>
                    <a:pt x="112057" y="66039"/>
                  </a:lnTo>
                  <a:lnTo>
                    <a:pt x="90784" y="26401"/>
                  </a:lnTo>
                  <a:lnTo>
                    <a:pt x="76507" y="11472"/>
                  </a:lnTo>
                  <a:lnTo>
                    <a:pt x="58463" y="937"/>
                  </a:lnTo>
                  <a:lnTo>
                    <a:pt x="49908" y="0"/>
                  </a:lnTo>
                  <a:lnTo>
                    <a:pt x="34163" y="5197"/>
                  </a:lnTo>
                  <a:lnTo>
                    <a:pt x="22486" y="21545"/>
                  </a:lnTo>
                  <a:lnTo>
                    <a:pt x="5457" y="64579"/>
                  </a:lnTo>
                  <a:lnTo>
                    <a:pt x="0" y="118680"/>
                  </a:lnTo>
                  <a:lnTo>
                    <a:pt x="3972" y="169805"/>
                  </a:lnTo>
                  <a:lnTo>
                    <a:pt x="16965" y="220597"/>
                  </a:lnTo>
                  <a:lnTo>
                    <a:pt x="35515" y="252515"/>
                  </a:lnTo>
                  <a:lnTo>
                    <a:pt x="53113" y="269504"/>
                  </a:lnTo>
                  <a:lnTo>
                    <a:pt x="62719" y="273801"/>
                  </a:lnTo>
                  <a:lnTo>
                    <a:pt x="82750" y="275455"/>
                  </a:lnTo>
                  <a:lnTo>
                    <a:pt x="113759" y="264221"/>
                  </a:lnTo>
                  <a:lnTo>
                    <a:pt x="155630" y="233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6994" y="2263626"/>
              <a:ext cx="63172" cy="210572"/>
            </a:xfrm>
            <a:custGeom>
              <a:avLst/>
              <a:gdLst/>
              <a:ahLst/>
              <a:cxnLst/>
              <a:rect l="0" t="0" r="0" b="0"/>
              <a:pathLst>
                <a:path w="63172" h="210572">
                  <a:moveTo>
                    <a:pt x="0" y="0"/>
                  </a:moveTo>
                  <a:lnTo>
                    <a:pt x="3120" y="54145"/>
                  </a:lnTo>
                  <a:lnTo>
                    <a:pt x="14655" y="109092"/>
                  </a:lnTo>
                  <a:lnTo>
                    <a:pt x="40000" y="167571"/>
                  </a:lnTo>
                  <a:lnTo>
                    <a:pt x="63171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3823" y="204252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1302" y="2010943"/>
              <a:ext cx="144678" cy="389555"/>
            </a:xfrm>
            <a:custGeom>
              <a:avLst/>
              <a:gdLst/>
              <a:ahLst/>
              <a:cxnLst/>
              <a:rect l="0" t="0" r="0" b="0"/>
              <a:pathLst>
                <a:path w="144678" h="389555">
                  <a:moveTo>
                    <a:pt x="144677" y="389554"/>
                  </a:moveTo>
                  <a:lnTo>
                    <a:pt x="124433" y="330937"/>
                  </a:lnTo>
                  <a:lnTo>
                    <a:pt x="99691" y="270697"/>
                  </a:lnTo>
                  <a:lnTo>
                    <a:pt x="83904" y="233844"/>
                  </a:lnTo>
                  <a:lnTo>
                    <a:pt x="43910" y="173687"/>
                  </a:lnTo>
                  <a:lnTo>
                    <a:pt x="16194" y="120139"/>
                  </a:lnTo>
                  <a:lnTo>
                    <a:pt x="3403" y="84339"/>
                  </a:lnTo>
                  <a:lnTo>
                    <a:pt x="0" y="58151"/>
                  </a:lnTo>
                  <a:lnTo>
                    <a:pt x="2602" y="46956"/>
                  </a:lnTo>
                  <a:lnTo>
                    <a:pt x="14852" y="28278"/>
                  </a:lnTo>
                  <a:lnTo>
                    <a:pt x="41479" y="10198"/>
                  </a:lnTo>
                  <a:lnTo>
                    <a:pt x="920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6466" y="216887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0" y="21057"/>
                  </a:moveTo>
                  <a:lnTo>
                    <a:pt x="55045" y="42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9861" y="2179399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465" y="98638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15979" y="2010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62360" y="1999189"/>
              <a:ext cx="195775" cy="210702"/>
            </a:xfrm>
            <a:custGeom>
              <a:avLst/>
              <a:gdLst/>
              <a:ahLst/>
              <a:cxnLst/>
              <a:rect l="0" t="0" r="0" b="0"/>
              <a:pathLst>
                <a:path w="195775" h="210702">
                  <a:moveTo>
                    <a:pt x="101018" y="1225"/>
                  </a:moveTo>
                  <a:lnTo>
                    <a:pt x="101018" y="23582"/>
                  </a:lnTo>
                  <a:lnTo>
                    <a:pt x="99848" y="26658"/>
                  </a:lnTo>
                  <a:lnTo>
                    <a:pt x="97898" y="25199"/>
                  </a:lnTo>
                  <a:lnTo>
                    <a:pt x="86445" y="9499"/>
                  </a:lnTo>
                  <a:lnTo>
                    <a:pt x="80774" y="3231"/>
                  </a:lnTo>
                  <a:lnTo>
                    <a:pt x="73484" y="223"/>
                  </a:lnTo>
                  <a:lnTo>
                    <a:pt x="56025" y="0"/>
                  </a:lnTo>
                  <a:lnTo>
                    <a:pt x="47626" y="5087"/>
                  </a:lnTo>
                  <a:lnTo>
                    <a:pt x="32055" y="23219"/>
                  </a:lnTo>
                  <a:lnTo>
                    <a:pt x="10134" y="65323"/>
                  </a:lnTo>
                  <a:lnTo>
                    <a:pt x="0" y="120433"/>
                  </a:lnTo>
                  <a:lnTo>
                    <a:pt x="2586" y="170037"/>
                  </a:lnTo>
                  <a:lnTo>
                    <a:pt x="10867" y="193626"/>
                  </a:lnTo>
                  <a:lnTo>
                    <a:pt x="16351" y="203192"/>
                  </a:lnTo>
                  <a:lnTo>
                    <a:pt x="23516" y="208399"/>
                  </a:lnTo>
                  <a:lnTo>
                    <a:pt x="31803" y="210701"/>
                  </a:lnTo>
                  <a:lnTo>
                    <a:pt x="60233" y="208351"/>
                  </a:lnTo>
                  <a:lnTo>
                    <a:pt x="106869" y="191488"/>
                  </a:lnTo>
                  <a:lnTo>
                    <a:pt x="160453" y="158789"/>
                  </a:lnTo>
                  <a:lnTo>
                    <a:pt x="195774" y="127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8980808" y="2510201"/>
            <a:ext cx="1168664" cy="1356645"/>
            <a:chOff x="8980808" y="2510201"/>
            <a:chExt cx="1168664" cy="1356645"/>
          </a:xfrm>
        </p:grpSpPr>
        <p:sp>
          <p:nvSpPr>
            <p:cNvPr id="94" name="Freeform 93"/>
            <p:cNvSpPr/>
            <p:nvPr/>
          </p:nvSpPr>
          <p:spPr>
            <a:xfrm>
              <a:off x="8980808" y="2510201"/>
              <a:ext cx="267830" cy="343022"/>
            </a:xfrm>
            <a:custGeom>
              <a:avLst/>
              <a:gdLst/>
              <a:ahLst/>
              <a:cxnLst/>
              <a:rect l="0" t="0" r="0" b="0"/>
              <a:pathLst>
                <a:path w="267830" h="343022">
                  <a:moveTo>
                    <a:pt x="0" y="269322"/>
                  </a:moveTo>
                  <a:lnTo>
                    <a:pt x="17959" y="205894"/>
                  </a:lnTo>
                  <a:lnTo>
                    <a:pt x="38641" y="142957"/>
                  </a:lnTo>
                  <a:lnTo>
                    <a:pt x="59665" y="79807"/>
                  </a:lnTo>
                  <a:lnTo>
                    <a:pt x="71361" y="49393"/>
                  </a:lnTo>
                  <a:lnTo>
                    <a:pt x="96803" y="4646"/>
                  </a:lnTo>
                  <a:lnTo>
                    <a:pt x="103139" y="454"/>
                  </a:lnTo>
                  <a:lnTo>
                    <a:pt x="110874" y="0"/>
                  </a:lnTo>
                  <a:lnTo>
                    <a:pt x="119539" y="2036"/>
                  </a:lnTo>
                  <a:lnTo>
                    <a:pt x="126487" y="6904"/>
                  </a:lnTo>
                  <a:lnTo>
                    <a:pt x="137325" y="21670"/>
                  </a:lnTo>
                  <a:lnTo>
                    <a:pt x="144414" y="55304"/>
                  </a:lnTo>
                  <a:lnTo>
                    <a:pt x="146810" y="108590"/>
                  </a:lnTo>
                  <a:lnTo>
                    <a:pt x="148395" y="142019"/>
                  </a:lnTo>
                  <a:lnTo>
                    <a:pt x="150402" y="142339"/>
                  </a:lnTo>
                  <a:lnTo>
                    <a:pt x="152911" y="139043"/>
                  </a:lnTo>
                  <a:lnTo>
                    <a:pt x="172141" y="80003"/>
                  </a:lnTo>
                  <a:lnTo>
                    <a:pt x="187209" y="38903"/>
                  </a:lnTo>
                  <a:lnTo>
                    <a:pt x="198627" y="22244"/>
                  </a:lnTo>
                  <a:lnTo>
                    <a:pt x="206118" y="18036"/>
                  </a:lnTo>
                  <a:lnTo>
                    <a:pt x="223799" y="16479"/>
                  </a:lnTo>
                  <a:lnTo>
                    <a:pt x="240236" y="22807"/>
                  </a:lnTo>
                  <a:lnTo>
                    <a:pt x="247895" y="27769"/>
                  </a:lnTo>
                  <a:lnTo>
                    <a:pt x="253001" y="35757"/>
                  </a:lnTo>
                  <a:lnTo>
                    <a:pt x="267457" y="89851"/>
                  </a:lnTo>
                  <a:lnTo>
                    <a:pt x="267829" y="111178"/>
                  </a:lnTo>
                  <a:lnTo>
                    <a:pt x="262651" y="171244"/>
                  </a:lnTo>
                  <a:lnTo>
                    <a:pt x="248638" y="226771"/>
                  </a:lnTo>
                  <a:lnTo>
                    <a:pt x="234676" y="282913"/>
                  </a:lnTo>
                  <a:lnTo>
                    <a:pt x="231627" y="343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22472" y="2716352"/>
              <a:ext cx="16306" cy="178985"/>
            </a:xfrm>
            <a:custGeom>
              <a:avLst/>
              <a:gdLst/>
              <a:ahLst/>
              <a:cxnLst/>
              <a:rect l="0" t="0" r="0" b="0"/>
              <a:pathLst>
                <a:path w="16306" h="178985">
                  <a:moveTo>
                    <a:pt x="16305" y="0"/>
                  </a:moveTo>
                  <a:lnTo>
                    <a:pt x="7972" y="54144"/>
                  </a:lnTo>
                  <a:lnTo>
                    <a:pt x="0" y="114625"/>
                  </a:lnTo>
                  <a:lnTo>
                    <a:pt x="4289" y="154573"/>
                  </a:lnTo>
                  <a:lnTo>
                    <a:pt x="577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49306" y="2632124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88104" y="2516310"/>
              <a:ext cx="171773" cy="408179"/>
            </a:xfrm>
            <a:custGeom>
              <a:avLst/>
              <a:gdLst/>
              <a:ahLst/>
              <a:cxnLst/>
              <a:rect l="0" t="0" r="0" b="0"/>
              <a:pathLst>
                <a:path w="171773" h="408179">
                  <a:moveTo>
                    <a:pt x="129657" y="0"/>
                  </a:moveTo>
                  <a:lnTo>
                    <a:pt x="122422" y="27557"/>
                  </a:lnTo>
                  <a:lnTo>
                    <a:pt x="119779" y="83779"/>
                  </a:lnTo>
                  <a:lnTo>
                    <a:pt x="119258" y="140292"/>
                  </a:lnTo>
                  <a:lnTo>
                    <a:pt x="119155" y="196515"/>
                  </a:lnTo>
                  <a:lnTo>
                    <a:pt x="119134" y="252681"/>
                  </a:lnTo>
                  <a:lnTo>
                    <a:pt x="119130" y="308836"/>
                  </a:lnTo>
                  <a:lnTo>
                    <a:pt x="127462" y="370693"/>
                  </a:lnTo>
                  <a:lnTo>
                    <a:pt x="128682" y="388191"/>
                  </a:lnTo>
                  <a:lnTo>
                    <a:pt x="129224" y="380370"/>
                  </a:lnTo>
                  <a:lnTo>
                    <a:pt x="120555" y="319988"/>
                  </a:lnTo>
                  <a:lnTo>
                    <a:pt x="111005" y="267322"/>
                  </a:lnTo>
                  <a:lnTo>
                    <a:pt x="100085" y="234015"/>
                  </a:lnTo>
                  <a:lnTo>
                    <a:pt x="88828" y="216701"/>
                  </a:lnTo>
                  <a:lnTo>
                    <a:pt x="81381" y="212318"/>
                  </a:lnTo>
                  <a:lnTo>
                    <a:pt x="63747" y="210567"/>
                  </a:lnTo>
                  <a:lnTo>
                    <a:pt x="47332" y="216808"/>
                  </a:lnTo>
                  <a:lnTo>
                    <a:pt x="32238" y="228550"/>
                  </a:lnTo>
                  <a:lnTo>
                    <a:pt x="11755" y="256062"/>
                  </a:lnTo>
                  <a:lnTo>
                    <a:pt x="1997" y="280312"/>
                  </a:lnTo>
                  <a:lnTo>
                    <a:pt x="0" y="306687"/>
                  </a:lnTo>
                  <a:lnTo>
                    <a:pt x="8250" y="356158"/>
                  </a:lnTo>
                  <a:lnTo>
                    <a:pt x="23364" y="389018"/>
                  </a:lnTo>
                  <a:lnTo>
                    <a:pt x="31890" y="396216"/>
                  </a:lnTo>
                  <a:lnTo>
                    <a:pt x="53839" y="404214"/>
                  </a:lnTo>
                  <a:lnTo>
                    <a:pt x="104889" y="408178"/>
                  </a:lnTo>
                  <a:lnTo>
                    <a:pt x="146862" y="398909"/>
                  </a:lnTo>
                  <a:lnTo>
                    <a:pt x="17177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623046" y="2765082"/>
              <a:ext cx="73701" cy="24970"/>
            </a:xfrm>
            <a:custGeom>
              <a:avLst/>
              <a:gdLst/>
              <a:ahLst/>
              <a:cxnLst/>
              <a:rect l="0" t="0" r="0" b="0"/>
              <a:pathLst>
                <a:path w="73701" h="24970">
                  <a:moveTo>
                    <a:pt x="0" y="24969"/>
                  </a:moveTo>
                  <a:lnTo>
                    <a:pt x="17981" y="9328"/>
                  </a:lnTo>
                  <a:lnTo>
                    <a:pt x="34898" y="1250"/>
                  </a:lnTo>
                  <a:lnTo>
                    <a:pt x="50996" y="0"/>
                  </a:lnTo>
                  <a:lnTo>
                    <a:pt x="73700" y="3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01907" y="3077160"/>
              <a:ext cx="178985" cy="218260"/>
            </a:xfrm>
            <a:custGeom>
              <a:avLst/>
              <a:gdLst/>
              <a:ahLst/>
              <a:cxnLst/>
              <a:rect l="0" t="0" r="0" b="0"/>
              <a:pathLst>
                <a:path w="178985" h="218260">
                  <a:moveTo>
                    <a:pt x="0" y="155088"/>
                  </a:moveTo>
                  <a:lnTo>
                    <a:pt x="14654" y="102061"/>
                  </a:lnTo>
                  <a:lnTo>
                    <a:pt x="40000" y="41419"/>
                  </a:lnTo>
                  <a:lnTo>
                    <a:pt x="55135" y="11444"/>
                  </a:lnTo>
                  <a:lnTo>
                    <a:pt x="61323" y="3174"/>
                  </a:lnTo>
                  <a:lnTo>
                    <a:pt x="67788" y="0"/>
                  </a:lnTo>
                  <a:lnTo>
                    <a:pt x="74438" y="223"/>
                  </a:lnTo>
                  <a:lnTo>
                    <a:pt x="81210" y="2712"/>
                  </a:lnTo>
                  <a:lnTo>
                    <a:pt x="101921" y="22982"/>
                  </a:lnTo>
                  <a:lnTo>
                    <a:pt x="125436" y="79821"/>
                  </a:lnTo>
                  <a:lnTo>
                    <a:pt x="143770" y="133825"/>
                  </a:lnTo>
                  <a:lnTo>
                    <a:pt x="164935" y="194844"/>
                  </a:lnTo>
                  <a:lnTo>
                    <a:pt x="178984" y="218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212435" y="3190134"/>
              <a:ext cx="115815" cy="5591"/>
            </a:xfrm>
            <a:custGeom>
              <a:avLst/>
              <a:gdLst/>
              <a:ahLst/>
              <a:cxnLst/>
              <a:rect l="0" t="0" r="0" b="0"/>
              <a:pathLst>
                <a:path w="115815" h="5591">
                  <a:moveTo>
                    <a:pt x="0" y="0"/>
                  </a:moveTo>
                  <a:lnTo>
                    <a:pt x="16768" y="5590"/>
                  </a:lnTo>
                  <a:lnTo>
                    <a:pt x="34358" y="5214"/>
                  </a:lnTo>
                  <a:lnTo>
                    <a:pt x="97095" y="45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44062" y="3063792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128" y="169905"/>
                  </a:lnTo>
                  <a:lnTo>
                    <a:pt x="38" y="22087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380891" y="317960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0" y="0"/>
                  </a:moveTo>
                  <a:lnTo>
                    <a:pt x="26387" y="15641"/>
                  </a:lnTo>
                  <a:lnTo>
                    <a:pt x="62281" y="26341"/>
                  </a:lnTo>
                  <a:lnTo>
                    <a:pt x="124607" y="36484"/>
                  </a:lnTo>
                  <a:lnTo>
                    <a:pt x="14739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01989" y="302167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3120" y="42692"/>
                  </a:lnTo>
                  <a:lnTo>
                    <a:pt x="9066" y="95521"/>
                  </a:lnTo>
                  <a:lnTo>
                    <a:pt x="10240" y="155046"/>
                  </a:lnTo>
                  <a:lnTo>
                    <a:pt x="10443" y="204777"/>
                  </a:lnTo>
                  <a:lnTo>
                    <a:pt x="10504" y="256557"/>
                  </a:lnTo>
                  <a:lnTo>
                    <a:pt x="11691" y="30660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699105" y="3197890"/>
              <a:ext cx="102927" cy="181758"/>
            </a:xfrm>
            <a:custGeom>
              <a:avLst/>
              <a:gdLst/>
              <a:ahLst/>
              <a:cxnLst/>
              <a:rect l="0" t="0" r="0" b="0"/>
              <a:pathLst>
                <a:path w="102927" h="181758">
                  <a:moveTo>
                    <a:pt x="71341" y="13301"/>
                  </a:moveTo>
                  <a:lnTo>
                    <a:pt x="60162" y="2123"/>
                  </a:lnTo>
                  <a:lnTo>
                    <a:pt x="53360" y="0"/>
                  </a:lnTo>
                  <a:lnTo>
                    <a:pt x="36443" y="761"/>
                  </a:lnTo>
                  <a:lnTo>
                    <a:pt x="29358" y="6111"/>
                  </a:lnTo>
                  <a:lnTo>
                    <a:pt x="18366" y="24534"/>
                  </a:lnTo>
                  <a:lnTo>
                    <a:pt x="2949" y="74488"/>
                  </a:lnTo>
                  <a:lnTo>
                    <a:pt x="0" y="101717"/>
                  </a:lnTo>
                  <a:lnTo>
                    <a:pt x="4929" y="123177"/>
                  </a:lnTo>
                  <a:lnTo>
                    <a:pt x="9519" y="132175"/>
                  </a:lnTo>
                  <a:lnTo>
                    <a:pt x="16088" y="135835"/>
                  </a:lnTo>
                  <a:lnTo>
                    <a:pt x="23977" y="135934"/>
                  </a:lnTo>
                  <a:lnTo>
                    <a:pt x="32746" y="133661"/>
                  </a:lnTo>
                  <a:lnTo>
                    <a:pt x="48728" y="118657"/>
                  </a:lnTo>
                  <a:lnTo>
                    <a:pt x="61291" y="96391"/>
                  </a:lnTo>
                  <a:lnTo>
                    <a:pt x="75606" y="35826"/>
                  </a:lnTo>
                  <a:lnTo>
                    <a:pt x="85603" y="3208"/>
                  </a:lnTo>
                  <a:lnTo>
                    <a:pt x="87868" y="723"/>
                  </a:lnTo>
                  <a:lnTo>
                    <a:pt x="89378" y="3746"/>
                  </a:lnTo>
                  <a:lnTo>
                    <a:pt x="92000" y="62042"/>
                  </a:lnTo>
                  <a:lnTo>
                    <a:pt x="92319" y="118509"/>
                  </a:lnTo>
                  <a:lnTo>
                    <a:pt x="95494" y="154438"/>
                  </a:lnTo>
                  <a:lnTo>
                    <a:pt x="102926" y="181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854673" y="3245546"/>
              <a:ext cx="94758" cy="165688"/>
            </a:xfrm>
            <a:custGeom>
              <a:avLst/>
              <a:gdLst/>
              <a:ahLst/>
              <a:cxnLst/>
              <a:rect l="0" t="0" r="0" b="0"/>
              <a:pathLst>
                <a:path w="94758" h="165688">
                  <a:moveTo>
                    <a:pt x="0" y="91987"/>
                  </a:moveTo>
                  <a:lnTo>
                    <a:pt x="2340" y="52299"/>
                  </a:lnTo>
                  <a:lnTo>
                    <a:pt x="16812" y="20177"/>
                  </a:lnTo>
                  <a:lnTo>
                    <a:pt x="29308" y="3140"/>
                  </a:lnTo>
                  <a:lnTo>
                    <a:pt x="37087" y="0"/>
                  </a:lnTo>
                  <a:lnTo>
                    <a:pt x="45782" y="247"/>
                  </a:lnTo>
                  <a:lnTo>
                    <a:pt x="55088" y="2751"/>
                  </a:lnTo>
                  <a:lnTo>
                    <a:pt x="62462" y="7930"/>
                  </a:lnTo>
                  <a:lnTo>
                    <a:pt x="73775" y="23043"/>
                  </a:lnTo>
                  <a:lnTo>
                    <a:pt x="86720" y="56872"/>
                  </a:lnTo>
                  <a:lnTo>
                    <a:pt x="93170" y="110224"/>
                  </a:lnTo>
                  <a:lnTo>
                    <a:pt x="94757" y="165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033658" y="3000621"/>
              <a:ext cx="52643" cy="431670"/>
            </a:xfrm>
            <a:custGeom>
              <a:avLst/>
              <a:gdLst/>
              <a:ahLst/>
              <a:cxnLst/>
              <a:rect l="0" t="0" r="0" b="0"/>
              <a:pathLst>
                <a:path w="52643" h="431670">
                  <a:moveTo>
                    <a:pt x="0" y="431669"/>
                  </a:moveTo>
                  <a:lnTo>
                    <a:pt x="5589" y="373052"/>
                  </a:lnTo>
                  <a:lnTo>
                    <a:pt x="17958" y="320048"/>
                  </a:lnTo>
                  <a:lnTo>
                    <a:pt x="28547" y="265211"/>
                  </a:lnTo>
                  <a:lnTo>
                    <a:pt x="36924" y="211162"/>
                  </a:lnTo>
                  <a:lnTo>
                    <a:pt x="47985" y="154984"/>
                  </a:lnTo>
                  <a:lnTo>
                    <a:pt x="51262" y="100124"/>
                  </a:lnTo>
                  <a:lnTo>
                    <a:pt x="52369" y="39665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012601" y="3179606"/>
              <a:ext cx="136871" cy="37175"/>
            </a:xfrm>
            <a:custGeom>
              <a:avLst/>
              <a:gdLst/>
              <a:ahLst/>
              <a:cxnLst/>
              <a:rect l="0" t="0" r="0" b="0"/>
              <a:pathLst>
                <a:path w="136871" h="37175">
                  <a:moveTo>
                    <a:pt x="0" y="31585"/>
                  </a:moveTo>
                  <a:lnTo>
                    <a:pt x="16768" y="37174"/>
                  </a:lnTo>
                  <a:lnTo>
                    <a:pt x="49552" y="35061"/>
                  </a:lnTo>
                  <a:lnTo>
                    <a:pt x="110091" y="1225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0096829" y="342176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115814"/>
                  </a:moveTo>
                  <a:lnTo>
                    <a:pt x="17959" y="54703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117886" y="3348062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018624" y="3689913"/>
              <a:ext cx="120320" cy="176933"/>
            </a:xfrm>
            <a:custGeom>
              <a:avLst/>
              <a:gdLst/>
              <a:ahLst/>
              <a:cxnLst/>
              <a:rect l="0" t="0" r="0" b="0"/>
              <a:pathLst>
                <a:path w="120320" h="176933">
                  <a:moveTo>
                    <a:pt x="120319" y="5589"/>
                  </a:moveTo>
                  <a:lnTo>
                    <a:pt x="103551" y="0"/>
                  </a:lnTo>
                  <a:lnTo>
                    <a:pt x="70767" y="2113"/>
                  </a:lnTo>
                  <a:lnTo>
                    <a:pt x="51113" y="10284"/>
                  </a:lnTo>
                  <a:lnTo>
                    <a:pt x="42596" y="15738"/>
                  </a:lnTo>
                  <a:lnTo>
                    <a:pt x="30013" y="31157"/>
                  </a:lnTo>
                  <a:lnTo>
                    <a:pt x="4896" y="90213"/>
                  </a:lnTo>
                  <a:lnTo>
                    <a:pt x="0" y="111050"/>
                  </a:lnTo>
                  <a:lnTo>
                    <a:pt x="1723" y="132009"/>
                  </a:lnTo>
                  <a:lnTo>
                    <a:pt x="9508" y="149903"/>
                  </a:lnTo>
                  <a:lnTo>
                    <a:pt x="14859" y="157951"/>
                  </a:lnTo>
                  <a:lnTo>
                    <a:pt x="33284" y="170012"/>
                  </a:lnTo>
                  <a:lnTo>
                    <a:pt x="55900" y="176932"/>
                  </a:lnTo>
                  <a:lnTo>
                    <a:pt x="99262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Arial - 15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2014-11-25T15:20:20Z</dcterms:created>
  <dcterms:modified xsi:type="dcterms:W3CDTF">2014-11-25T15:21:14Z</dcterms:modified>
</cp:coreProperties>
</file>